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4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ih 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mlung mhnem lü a thihnak vai cäpa mtheh ngjaki,Kutlamktunga a thih vai cäp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a phäha Pamhnam naw akhlüng säiha hnün üng mhlünmtai lü,ngming naküta kthaka ngming akdäm säih a p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akyase, Jesuha ngming leisawng lükhankhawa awmki he, khawmdeka awmki he ja khawmdeka kea awmki he naküt naw,ami mkhuk am ngdäng law u lü,]]></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lei naküt naw “Jesuh Khritaw hin Bawi ni” ti lü ng’anei law u lü,Pa Pamhnama hlüngtainak mdan khaie.Aisia mäiha vaikhang v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akyase ka püi he aw, nami hlawnga ka ve ham üng ka mtheh aläa nami ngjak khawia kba, tukbäih athuknaka ka ve k’um üng ka mtheh nami ngjak vai hlü bawk ve. Nami küikyannak akümcei law vaia ngkhyet lü kyüheinak am mtunei u bä.]]></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etiakyaküng, Pamhnam naw ania titäng cun kcang na lü nami yüco khaia alä se nami mlung k’uma khut pawh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i nami pawh üngpi ngtekkhaihnak ja ngcuhngkaihnak am käh pawh u bä.]]></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va mkhyekie ja limma hleihlakkia khawmdek khyangea ksunga Pamhnama ca khyang ngcim kcanga nami kya khai. Xünnaka ngthu nami jah petkia kyase, aisie naw khankhaw ami kcäiha mäiha ami ksunga nami vaikhang v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hritaw a kyum law bea Mhnüp üng, nangmi ka ning jah awhcahnak khai. Isetiüng ka ngjuktha naküt ja ka khut bi naküt cun amdanga am kya tia acun naw mdan law kh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mi jumnak Pamhnam üng pet ngkengnaka khana ka thi msawi vai a ni üng pi, kei cun je lü nangmi pi avan kei am atänga nami jekyai hnga kh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ritawa mlung mhnem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a mäiha ni, nangmi pi jekyai ua. Kei üng pi jekyai ua.Timoti ja Epharodi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wipa naw a hlüei üng ta sängsäng se nami veia Timoti ka tüih law khaia ka ngaiki. Acunüng va, nami thang ngja lü ktha ka ning jah pe thei kh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eia khamei na khampüi lü nangmi pi ning jah mceimsangki ta Timoti däk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hyang naküt naw Jesuh Khritawa phäh käh suilei u lü animäta phäh suileikie 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imoti cun ia mäih khyang ni ti cun nami ksing pängki. A pa ja a ca ngpanacaa mäiha, ani am atänga thangkdawa phäh khut kani pawh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khana ihawkba a thawn law vai ka ksing ja nami veia ka tüi law khaia ka ngai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ängsäng se nami veia kamät kung ka law khawh khai tia Bawipa ka jum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eia khut pawh lü jumeinak ngtuk pawhki, kei na kuei lü nami ngsäa thawnki kani na Epharodih nami veia tüih law vai hlüki tia ka ngai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ami van ning jah hmu hlü dütki. Ani am yaiki tia a thang nami ngjaka phäh aktäa vedam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kcanga ta thi khyäü awngkia ani am yai. Cunüngpi ani mpyeneiki Pamhnam naw ani däk mpyeneiki am ni. Ania phäh ka pukset law dämdäm vai am hlüei lü kei pi na mpyenei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ritaw üng nami xüngsei naw ning jah kyansaisak lü a mhläkphyanak naw ning jah mhlawhmcahki. Ngmüimkhya üng nglawiei uki lü mat naw mata khana mpyenmsei k’ük’awmnak nami taki h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ami hmuh üng nami je betü vai ua phäh ja ka puksetnak a khyüh vaia phäh, nami veia ani tüih law hlah vai ka hlüei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wipa üng benaa kyase, jekyainak am dokham ua. Ania mäih khyang naküt pi jah leisawng u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etiüng ta, ani naw am nami na kuei khawha phäh na kuei lü Khritawa khuta phäh thi khyäü awnga a sak pek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mi cungngaih täng lü ngmüimkhya ja mlungkaw üng mat lü, tängkia mhläkphyanak ta lü yümmat uki se, keia jenak a kümcei vaia phäh ka ning jah cü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äta cängtai dawkyanak vai ja camcahnak vai däka i pi käh pawh u bä. Cunüngpi khyangkce hin nanga kthaka dawki tia aläa sim lü mat ja mata khana mlung mhnemnak ta u bä.]]></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mimäta phäh däka käh khüi lü nami püia dawnak vai pi pawh u bä.]]></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h Khritawa mlungkawa kba mlungkaw na u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ritaw cun Mhnam kcanga kyaki,cunüngpi Pamhnam üng asihlinga ngteh law khaia am cumcak khaw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 nghngün üng, anaküt cun hawih lü,mpya ning xüeiki.Nghngicima mäiha thawn law lü,nghngicima lupla üng ngdang lawki.]]></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2026-06-16T00:53:28Z</dcterms:created>
  <dcterms:modified xsi:type="dcterms:W3CDTF">2026-06-16T00:53:28Z</dcterms:modified>
  <dc:title>Bible.com.au: Philipih 2:1-30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