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ih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mhläkphyanak cun themngvainak kcang ja ngthumkhyahnak ngdüng am atänga a däm law bawkbawk va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kyase, akdaw säih cun nami xüei thei khaie. Acunüng va, am ngcimcaihnak ja Khritawa law be Mhnüp üng, mkateinak naküt üngkhyüh nami lät kha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mhnama bungming a hlüngtainak vaia, Jesuh Khritaw däk naw ngsungpyunnaka ktheipaia nami xünsak ngtheipaisak khaia, ka ning jah ktaiyü petki ni.Xünnak vai ta Khritaw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benae aw, ka khana pha lawki naküt hin thangkdaw ngthang hüsak dämki ti nami ksing vai ka ngja hlü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kyase, Khritawa mpyaa ka thawna phäh thawngim üng ami na khyum hin bawingawhnak mtätki avan ja ahia veki avana veia ngthang hü päihk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meikie naw kei thawngim üng ami na khyuma phäh Bawipa üng mkhühüpnak dämdäm yah u lü, thangkdaw ami sanga kcün naküt üng käh kyühei lang lü linglainak dämdäm jah p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 akhäk naw püi mkeinak ja hnengnak mlung am Khritawa mawng sangkie ni. Cunüngpi akce he naw ta ami mlungkaw kcang am sangkie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ngkdaw cun cangki ti lü sang khaia kei hin Pamhnam naw khut na petki ti cun amimi naw ksing u lü, thangkdaw cun k’üna lü mhläkphyanak am sangk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mi mlung ngcim üng am ni lü, thawngim üng kyum lü ka khuikha law dämdäm khaia, ami na hnengnak üng thangkdaw sangkie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iakyase pi ka jeki ni. Khritawa thangkdaw cun akdaw lam üng pi ni se, akse lam üng pi ni se sangkie ni. Acuna phäh atuh ka jekyaiki. Ka jekyai laihlaih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Khritawa mpya, Pawluh ja Timoti naw,Philipih mlüha awmki he Jesuh Khritaw üng pumat lü Pamhnam jumeikie, sangcim mkhawnge ja ning jah kpüikpakie mahma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mi ktaiyünak ja Jesuh Khritawa Ngmüimkhya üngkhyüh lawki kpüikpaknake naw kei cun na lätlangsak kh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hlükawei ja äpeinak naw am na ngkekhyakeisak. Cunüng pi, ka thih üng pi kyase, ka xün üng pi kyase, atuh pi kyase ngawia pi kyase, linglainak am Khritaw cun ka pumsa naw mhlünmtai nglät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Xünnak ta i ni? Keia phäh ta xünnak hin Khritaw ni. Thih üngpi dawnak bawk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nsepi, pumsa üng ka xüng laihlaih üng, ka ngtheipai dämdäm khawhki. Acunsepi hawn ka xü vai am ksing v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mlung nghngih kthum lü haw da ceh vai am ksing veng. Khawmdek hin ngkyapüi lü Khritaw üng ve yüm vai ka ngja hlüki. Acun cun ka phäha daw bawki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unüngpi, nangmia phäh ka xün vai hlü bawki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ngmi jumeinak am jekyai lü nami dämduh law vaia nami hlawnga ka ve khai ti ka ksing ngkhaiki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kyase, nami veia ka law betü üng, Khritaw Jesuh üng pummat lü keia phäh nami awhcah law bawkbawk kha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ktung bawka ta nami awmih ngneisak Khritawa thangkdaw üng a ngkäk vai hlüki. Nami veia law lü ning jah teng law ngü sepi, am law be lü athuknaka ka ve üngpi, ngkhängkia mlung mat am ngdüi yüm lü thangkdaw jumeinak am ngtäknak nami pawh yüm vai u ka ngja hlü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mi yee käh jah kyühei ua. Aläa linglai u lü acun naw amimi sum u lü, nangmi nami ngnängki ti mdan khai ni. Isetiüng ngnängnak ning jah peki cun Pamhnama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i Pa Pamhnam ja Bawipa Jesuh Khritaw naw bäkhäknak ja dimdeihnak ning jah pe se.Philipihea phäh Pawluha ktaiyün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i jumeinak däk üng am ni lü ania phäh khuikha nami khamei hin Khritawa khut pawh khaia kcün kdaw a ning jah peta nami kya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uh ta kei am atänga ngtuknaka nami ngpüikie ni. Ahlana ngtuk ka pawh nami hmu khawikie. Nami ngjaka kba acuna jumeinak ngtuk üng ka veei hamki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ngmi ka ning jah süm naküt üng, nangmia phäh Ka Pamhnam ka jen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ngmi avana phäha ka ktaiyü naküt üng jekyainak am ka ktaiyü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etiakyaküng thangkdawa phäh khut pawhnak üng acuteinak üngkhyüh tuh vei cäpa nami na kpüikpak ua phäh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na khut kdaw nangmi üng cuteiki Pamhnam naw a ngpäng vei, Jesuh Khritawa Khawmhnüp apha law vei cäpa bilo ktäi khai, tia ka jumei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ä se ka mlungmthin üng ka ning jah sümki. Nangmia phäh ahikba ka ngaih hin ka phäha dawki. Isetikyaküng, Pamhnama na peta khut na kpüikpak u lü, thawngima ka ve üng pi ni se, thangkdaw saksi na lü acuna thangkdaw ka khängsak üng pi ni se, nami na kpüikpaka phäh ka ning jah süm nglät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Khritawa mhläkphyanak am ihlawka nami van ka ning jah hmu hlüki ti cun Pamhnam naw na ksingki ni. Aktäa ning jah hmu hlü lü ka khamei hin Khritaw Jesuh üngkhyüh lawkia kyaki ni.]]></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2026-05-26T21:48:12Z</dcterms:created>
  <dcterms:modified xsi:type="dcterms:W3CDTF">2026-05-26T21:48:12Z</dcterms:modified>
  <dc:title>Bible.com.au: Philipih 1:1-30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