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mon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etiakyaküng ning kphya na lü ka ning nghuinak ni. Khritaw Jesuha ngsä, ania phäha tuha kcün üng thawng kyum kei Pawluh naw ka pawh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ritaw üng ka ca, thawng üng ka kyum k'um üng ngmüimkhya lama a na pa naw Onesimasa kcaha ning nghui na v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lana ani cun ia am ngtäh lüpi atuha nang ja keia phäh ani cun summang vai kya 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i am ka mlung ngpüi law lü na veia ka tüih law be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ngkdawa phäh thawng üng ka kyum üng nanga kcaha na kuei khaia ka hlawnga a ve vai ka täng ky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na na kuei vaia käh ka ning sihling na khai, acuna kthaka na titänga na bilawh vai ni ka täng ve. Nang naw am ä xaki lü i pi am pawh v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simas cun nang üngkhyüh asäng thuk lü a ve hin na hlawnga akcün tä a ve vaia phäh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uha mpya sawxata am kya lü mpyaa kthak dawki Khritaw üng na mhlänaka na naa kyaki ni. Ani cun keia phäh aktäa daw ve! Nanga phäh pi aktäa daw khai ni. Ani cun mpya ja Bawipa üng na na akba salü daw bawk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na na püia na ngaih üngta, kei na na dokhama mäiha ani pi dokham b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i naw a ning thung vai am ani üng a ning mkhyenak üngpi ka ning thung vai ta kawm p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Jesuha phäh thawng üng kyumki Pawluh ja mi bena Timoti üngkhyüh —Kami nglawipüi ja khut kami bi püi Philimon 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ei Pawluh naw ka ning thungkhih khai ti lü ka kut ye am ka yuk law ni: (na sak phäh na je na bä ka ning mtheh vai am hlü kha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kyase, ka na aw, Khritaw üng na bea kba na jesak lü Bawipa phäha ka hmai bük lü ahin hin keia khana paw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n ka yuk lawa kba na pawh khaia ka ksingki, ahina kthaka pi na pawh khai tia ka ksing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thea, keia phäh akhan na tak pet bä, isetiakyaküng, Pamhnam naw nami vana ktaiyünak ning jah msak lü na veia ka lawnak vai na pe khai tia ka äpeiki ni.Akpäihnaka hnuksetn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Khritawa phäh thawng üng ka kyum püi Epapharah naw ning jah hnukset 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ut ka bipüie Makuh, Aristakhas, Demah ja Luhka naw pi ning hnukset ve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wipa Jesuh Khritawa bäkhäknak nami vana khana ve 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 ima ngkhämkia sangcim ja mi ci Apphia ja ngtuk mi pawh püi Akhipaha veia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 Pa Pamhnam ja Bawipa Jesuh Khritaw naw bäkhäknak ja dimdeihnak ning pe se.Philimona mhläkphyanak ja jumein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a Philimon naw ka ktaiyüa kcün naküt üng nang ning süm lü Pamhnam veia jenak ka mtheh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a khyange na jah mhläkphyanak ja Bawi Jesuh üng na taka jumnak ka ngjaka phäh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ktaiyünak ta mi ngkhawteinak üng jumeikia mi kya akba, Khritaw am mi yümmatnak üng vekia dawkyanak naküt cun akdaw mi ksingnak däm däm vai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a aw, na mhläkphyanak naw na jekyaisak lü ngjuktha na pe ve! Nang naw Pamhnama khyangea mlung jah suhne veki.Onesimasa phäh nghui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a phäha Khritaw üng ka ning na akba kei naw yet lü i pawh vai ti hin ngthu ning mtheh veng.]]></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2026-05-26T21:48:28Z</dcterms:created>
  <dcterms:modified xsi:type="dcterms:W3CDTF">2026-05-26T21:48:28Z</dcterms:modified>
  <dc:title>Bible.com.au: Philimon 1:1-25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