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presProps" Target="presProps.xml"/>
  <Relationship Id="rId54" Type="http://schemas.openxmlformats.org/officeDocument/2006/relationships/viewProps" Target="viewProps.xml"/>
  <Relationship Id="rId5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4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uh 9:1-5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cung üngka naw ami kyum law be üng Jesuh naw, “Khyanga Capa thihnak üngka naw am a thawh law be phata küt üng nami hmuhtheh he u pi ä jah mtheh ua” ti lü a jah ksü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theh ngjaki he, acunüngpi, “Thihnak üngka naw thawh be tia suilam hin i ni?” tia amimät ngthäh kyuki h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xüisaw he naw Jesuh üng, “Ise thum jah mtheiki he naw Elijah law ma khai ami ti ni?” tia ami kthä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Elijah cun law ma kung lü avan jah pyangtham law be khai. Ise cangcim naw Khyanga Capa mah u se aktäa khuikha khai a ti ni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ning jah mthehki, Elijah pi law päng se a mawngma a ng’yuka kba amimäta ngaih ngaiha ami pawh,” a ti.Khawyaia Awmnak Hnasen Jesuh naw a M’yai be(Mt 17:14-21; Lk 9:37-43)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axüisaw he a veia a law üng khyang he khawjah naw jah ngbum si u lü, thum jah mtheiki he naw jah mtaipüi u se a jah hmu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ami hmuh la khyang ami van naw aktäa cäi law u lü a veia dawngkie naw ami hnukset la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a xüisaw he üng, “Acane am i nami ngcuhki ni?” ti lü a jah kthä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mat ami ksung üngka naw, “Saja aw, ka capa khawyai naw ve na se am ngthuheiki na veia ka lawpü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law naküt üng mdek üng a kyuksak; acunüng a mcimvawne jah mhlawn lü, a ha jah kyet lü, cai law lü, ve khawiki; na xüisaw he am ami ksät vaia ka jah mtheh amimi naw pi am ksät khawh ve u,” ti lü a py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amät kung naw ami veia, “Ka ning jah mthehki, hin üng ngdüiki he avang cun Pamhnama khaw hlüngtainak am pha law se, am hmu pha u lü am thi khai he awmki he,” a ti.Jesuha Hngalangnak(Mt 17:1-13; Lk 9:28-36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Aw, jumeinak am takia khyang he, ivei nami hlawnga ka awm khai aw? Ivei nami hlawnga ka ve khai ni? Ka veia hnasen cun lawpüi ua,” a t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a veia ami lawpüi.Khawyai naw Jesuh a hmuh la, hnasen cun aknuia pawh lü mdek vawih na se ngtat hü lü a mcimvawn lawng lawk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a pa üng, “Ahinkba a awmnak ivei law pängki ni?” ti lü kthäh se a pa naw, “Angmawca üng a tünei ni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nim hü lü khawvei mei üng, tui üng a buhtawn khawi; Cunsepi na mdaw be khawh üng ta jah m’yenei lü jah kpüia,” ti lü a nghuina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“Ä” ti lü, “Na jumki aw? Jumkia phäha avan kya theiki ni,” a t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nasena pa naw ngpyang lü, “Jum veng, Cunsepi ka jumnak am khäk ve; ka jum lawnak däm vaia na kpüia,” a t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khyang he naw jah k’et lawki he ti a jah ksing üng khawyai üng, “Pang lü, angkia ngmüimkhya, hina hnasen üngka naw lut law lü, a veia ä lut be tia,” ti lü a ksenak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wyai cun ngpyang lü, hnasen kthüng lü, lut lawki. Hnasen cun akthia mäiha ve law se khyang naküt naw, “Thi ve,” ami t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hnasen cun a kut üng kpang lü mtho se, ngdüi lawk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käna Jesuh im k’uma a luh law üng axüisaw he naw, “Ise keimi naw am kami ksät thei ni?” tia, ami kthä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hmüp khyuk käna Jesuh naw, Pita, Jakuk la Johan jah khü lü angxinak khawmcung, a hlüngnaka a jah cehpüi. Acunüng ami maa Jesuh a hmai halangei lawk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Hina mäih cun ktaiyünaka thea ta i am ksät thei vaia am kya naw,” a ti.Jesuh naw a Thih vai Pyen beki(Mt 17:22,23; Lk 9:43-45)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la axüisaw he ngnam ceh ta u lü Kalile da citki he. Jesuh naw a awmnak u naw pi a ksing vai am a ngai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etiakyaüng, axüisaw he üng, “Khyanga Capa cun khyang he üng ap khai he, hnima kya khai, acun käna amhmüp kthum üng tho law be khai,” ti lü a jah mtheia phäha kyaki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 axüisaw he naw a jah mtheimthangnak am ksing u, ami kthäh vaia pi kyüh u lü, am kthäh u.U kyäp Säihki?(Mt 18:1-5; Lk 9:46-48)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penawma law u lü, im k’uma ami ve k’um üng, Jesuh naw axüisaw he üng, “Lam cäpa i nami mtaiki?” ti lü a jah kthä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 cäpa amimät he üng u kyäp säih khai tia mtaiki hea kyase ami van naw am ami msang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 a ngawhnak üng xaleinghngih he jah khü lü, “Upi a ma säih vai ngjahlüki cun hnu säih lü, avana m'yaa kya se,”  ti lü a jah mtheh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hnasenca mat khü lü ami ksung üng a ngdüihsak. Acunüng a kut am kpawm lü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Upi hina hnasenca he üngka mat ka ngming üng doeiki cun kei na dokia kyaki; acunüng upi kei na doki cun, kei däng na dokia am kya lü kei na tüih lawkia ka Pa pi dokia kyaki ni,”  a ti.Am ning jah Hnengki cun nangmi da Awmki ni(Lk 9:49,50)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naw, “Saja aw, khyang mat mi hlawnga am ngkhap hü hngaki naw na ngming am khawyai he jah ksät se kami hmuh, mi hlawnga am ngkhap hü hngakia kyase a bilawh kami mkhye,” a t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uisak he cun khawmdek khana suisak msawpkie u naw pi acunkba bawk khaia am ami msawp thei vaia bawk lawki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Ä mkhye pe ua, ka ngming am müncankse vai pawhmsahki naw acun käna akjäiha am na pyetse khai ni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mi am jah hnengki cun mimi da awmkia kyaki ni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ning jah mthehki, upi ka khyanga nami kyaa phäha awk vai tui a khawtca ning jah peki cun a ngkhyengnak vai am lap khai ni. Katnak vaia Hlawhlepnak(Mt 18:6-9; Lk 17:1,2)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Upi hnasena kba kei na jumki kyukngtängsaki cun a nghngü üng ksumnu khawp u lü mliktui üng tawnin üng daw bawk khai ni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-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 na kut naw a ning katkawngsaki üng khyüngina! Kut nghngih küm se, am dim theikia mulaia na ceha kdama ta, kut am küm se xünnaka pha hin na phäha daw bawki ni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-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 khaw naw a ning katkawngsak üng xüngina! Khaw nghngih küm se, mei am dim theikia mulaia na ceha kdama ta, khaw am küm se xünnaka pha hin na phäha daw bawki ni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 mik naw a ning katkawngsak üng kawihina! Na mik küm se mulaia na ceha kdama ta, mik mat däng am Pamhnama khaw na luh hin daw bawki ni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ia jah eikia mkyüt am thi lü jah uikia mei pi am dim thei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kengnaka sa mci am caihsaka kba khyang avan mei am caisak vai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ci hin dawki ni; Cunsepi a tuinak a khyüh üng ihawkba nami tuisak be khai ni? Mcia kba tuikia ngkhawteinak ta u lü, mat la mat dim’yenak am awm ua,” a t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Elijah la Mosi cun Jesuh am ngthuhei ni se axüisaw kthum he naw ami jah hmuh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, “Saja aw, hia mi ve hin daw ve! na phäha mat, Mosia phäha mat, Elijaha phäha mat, sam kthum pha va üng,” a t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van kyü ngenki hea kyase, Pita naw i a ti vai am ksinge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wngmei lawki naw a jah ksungin law; kthaih ngmei üngka naw, “Hin hin ka jawng'engnaka ka Capaa kyaki ni, a ngthu ngai ua,” tia ngthang law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käna ami pipei ami teng üng i pi am hmu u lü Jesuh däng ami veia ve se ami hmu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2026-05-26T21:50:21Z</dcterms:created>
  <dcterms:modified xsi:type="dcterms:W3CDTF">2026-05-26T21:50:21Z</dcterms:modified>
  <dc:title>Bible.com.au: Makuh 9:1-50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