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4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kuh 7: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mhnama ngthupet yawk u lü khyanga thumcam nami läki,” a t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h naw pyen be lü, “Pamhnama ngthupet nami yawknak vaia phäha namimäta thumcam nami ktung na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osi naw, ‘Na nu la na pa na jah mhlünmtai vai, u pi a nu la a pa jah ksenaki cun mkhyüh vai’ a t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Cunsepi khyang naw a nu la a pa üng a pet vaia khawhthem ta mah mah lü, ‘hin hin Koban ni’ (Koban ti cun mhnama ka ni tinaka kyaki) ti lü,]]></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nu pa am a jah kpüikpaknak vaia lam suik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hinkba namimäta nami jah mtheimthangnak am Mhnama ngthu nami yawkki. Acukba am dawki nami pawh khawjah awmki,” a ti.Nghngicim Mtüihkhehsaki(Mt 15:10-20)]]></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üng Jesuh naw khyang khawjah a veia jah khü be lü, “Nami van naw na ngai u lü, ksing u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Nami m'yawng üng ju lutkia nami ei naw pamhnam hjawhkhahnak vaia am ning jah mtüihkhehsak ve, cunsepi nami m'yawng üng lut lawkia ngthu naw ni a ning jah mtüihkhehsak ve” a t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h cun khyang he jah yawk lü ima lut se, axüisaw he naw acuna suilam a jah mtheh khai vaia ami kthä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suh naw, “Nangmi pi ahikba sena am nami ngsümki aw? Am nami ksingki he aw? M'yawng üng lutkia ei naw khyang am mtüihkhehsaki tia angsinga nami ksingk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upa hea Thum Mtheimthangnak(Mt 15: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awng üng lutki cun khyanga mlungmthin k’uma am lut lü a khawnua k’uma ni a luh ve. Acunüng a pumsa üngka naw kpunga lut law bekia kyaki,” a ti. (Acun a pyenak am Jesuh naw ei avan ei vaia nglawiki a tinaka kyak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h naw pyen be lü, “Khyanga k’um üngka naw lut lawki naw va khyang mtüihkhehsak theik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setiakyaüng khyanga mlungmthin k’uma am dawkia ngaihkyunak, m'yuknak, khyang hnimna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hyanga khyuca katnak, khyanga ka mnaiheinak, am dawkyaki avan jah pawhmsahnak; hleihlaknak, hüipawmnak, ng’eihkyünak, pyenksenak, awhcahnak ja yuna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hina am dawki he avan cun khyanga k’um üngka naw lut law lü khyang mtüihkhehsakia kyaki,” a ti.Krik Nghnuminu mata Jumeinak(Mt 15:21-28)]]></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cunüng Jesuh tho law lü Turah mlüh hne peia citeiki. Im mata lut lü u naw pi am a ksing vai ngaih teki, am ngthup the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ghnumi mata a canu ngmüimkhya ksea awmnak Jesuha mawng a ngjak üng law lü a khaw kunga ngdäng lawk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cuna nghnumi cun Krik nghnumi, Siria khaw Phoinikia hnea hmikia khyanga kyaki. Ani naw a canu üngka khawyai Jesuh naw a ksät vaia a nghuina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Cunsepi Jesuh naw, “Ca he jah mbei ma vai. Ca hea ei lo u lü ui he jah tawn pet vai hin am nglawiki ni,” a t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ghnumi naw, “Bawipa aw, cang veki, cunsepi ui he naw pi hnasena buhkbaw mthüpei khawiki he ni,” a t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harise avang he la thum jah mtheiki he Jerusalem üngka naw law u lü Jesuha veia ngcun lawki h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cunüng Jesuh naw, “Na ngthua phäha, ima cita, canu üngka naw khawyai dawng päng se na hmu khai,” a t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ghnumi naw ima cit be lü a canu üngka khawyai dawng se, a canu a ihnak üng ngkaw se a hmuh.Jesuh naw a nghnga pang lü am ngthuhei theiki a mdaw b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suh Turah üngka naw Sidon mlüh da cit lü Kalilea phaki. Mlüh Xa khe pah lü citk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hyang he naw khyang mat am ngthuhei thei lü a nghnga pi pangki Jesuha veia lawpüi u lü a khana a kut a taih vaia ami nghuina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cunüng Jesuh naw khyang hea ngbumnak üngka naw akcea khü lü a kutpyün a nghnga khuia ktun lü, a mci am msawh lü a mlei a hne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cunüng Jesuh khankhaw da jeng mang lü, “Ephata,” a ti. Acun cun “Nghmawng lawa!” tinaka kyak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cunja angxita ngja law be thei lü a mleiyüi pi daw law se angsinga ngthuhei law theik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cunüng Jesuh naw u üng pi ä ami mtheh vaia a jah ksük; Cunsepi jah mtheh däm däm se ami sang däm däm 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cunüng aktäa cäi law u lü, “Hin naw avan jah mdaw be ve! A nghnga kpange pi jah ngjaksak be lü angki he pi jah ngthuheisak be ve!” ami t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unüng axüisaw he naw ami kut mtüihkheh am ei u se jah hmu u lü ami jah msing, acun cun Pharise hea kba ami kut am ami mthiheia kya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setiakyaüng, Pharise he la Judah he naw pupa thum läk u lü ami kut aküa am ami mthi üng ei am ami ei khawia phäha kya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awituknak üngka naw ami lawpüi ipi am mthi lü am ei u. Pupa thum khawjah läk piling vaia ami ngai he cun khawt he, k’am he, mlikbe he la ihnak he jah mthia ngkhaw hea kyak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a Pharise he la thum jah mtheiki he naw, “Ise na xüisaw he naw pupa he naw jah mthei u lü ami jah tak hüta thum am läk u lü, ami kut mtüihkheh am ei aw sawxatki he ni?” tia, ami kthä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h naw jah msang lü, “Hesajah naw nangmia hleihlaknak hinkba a pyen hin cang ve: ‘Hina khyang he naw ami m'yawng am na ngak u lü, ami mlungmthin am na thuk ta ve 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mdanga na sawkhah u lü, khyanga thum he Mhnama thum hea kba jah mtheiki he!’ a ti cen,]]></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2026-05-26T21:49:02Z</dcterms:created>
  <dcterms:modified xsi:type="dcterms:W3CDTF">2026-05-26T21:49:02Z</dcterms:modified>
  <dc:title>Bible.com.au: Makuh 7:1-37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