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presProps" Target="presProps.xml"/>
  <Relationship Id="rId63" Type="http://schemas.openxmlformats.org/officeDocument/2006/relationships/viewProps" Target="viewProps.xml"/>
  <Relationship Id="rId6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8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uh 6:1-5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ceh üng, “Ksawngkhe thea muk, kthäheinaka ngja, nami kcukcawk üng ngui ä nami jah cehei va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dawk nami ngcum vai, kcu nghngih ä nami cehei vai,” a t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thea pi Jesuh naw, “Ahawiapi ami ning jah jenak üng nami ceh be vei acuna im üng nami awm va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ami ning jah jenak la nami ngthu am ami ngainaka mlüha nami law üng, ceh ta u lü nami khaw üngka mput nami kha hüt vai. Acun cun ami phäha ngthumkhyanak vaia msingnaka kya khai,” a t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cit u lü, acuna khyang he ami katnak he üngka naw ami nghlat lawnak vaia ngthu va pyenki h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yai he khawjah jah ksät u lü am phetki he khawjah Olip ksi am jah hluk u se yai beki he.Baptican Johana Thiha Mawng(Mt 14:1-12; Lk 9:7-9)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puxang Herod naw Jesuha ngming aktäa ngthang lawkia kyase a ngjak law. Khyang avang he naw, “Baptican Johan thihnak üngka naw tho law be ve. Acunakyase ni, hinkba khyaihbahnak he ani üng awm khai,” ami t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ang he naw, “Elijah ni” ami ti.Avang he naw, “Hin hin ajana ka sahma hea kba, sahma mat ni,” ami t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od naw a ngjak üng, “Hin hin a lu ka khyüna Johan ni, thihnak üngka naw tho law beki ni,” a t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etiakyaüng, Herod naw a na Philipa khyu, Herodih yut lü khyu naki naw, acuna nghnumia phäha Johan cun jah mansak lü thawngim üng a khyuma kya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zareta ami Kpana mawng(Mt 13:53-58; Lk 4:16-30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 Herod üng, “Na naa khyu na khyunak hin nglawiki aw?” a t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Herodih naw Johan cun hneng lü a mkhyüh vaia a bü, cunsepi Heroda phäha am hnim the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puxang Herod naw Johan cun khyang kdawa kya lü, ngcimcaihkia ksingki naw kyüh lü aktäa a yung. Johana ngthu pyena phäha kyükyawk sepi, a ngthu pyen cun ngai hlük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hmüp mat üng, Herod naw a hminaka khawmhmüp pawi pawh lü a khyang ngvai he, yekap ngvai he, bawi he la, Kalile khaw üng khyang ngvai he am buh a jah pawh pet. Acunüng Heroda khyu Herodih naw Johan a hnimnak vaia kcün kdaw yahk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odiha canu, nglaca law lü nglam lawki naw, Herod la a ngawhpüia khin he ami mlung aktäa a jah jesak. Acuna sangpuxang naw, “Ipi na ngaih kthäha, ka ning pe khai,” a t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Herod naw khyütam na lü, “Ipi na ngaih kthäha, ka uka khaw amte pi ka ning pe khai” a t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nglaca naw a nua veia cit lü, “Ini ka kthäh kawm?” ti se,A nu naw, “Baptican Johana lu,” a t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ja nglaca angxita sangpuxanga veia va cit be lü, “Baptican Johana lu, angxita mlikbe üng na na pet vai ngaih veng!” a t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puxang cun aktäa ngjutki, cunsepi a sitiha phäha la a veia ngawki khin hea phäha am ma the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sangpuxang naw yekap angxita tüi lü, Johana lu a lawpüi vaia a mtheh. Yekap naw thawngima cit lü Johana lu a va khyü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hmün Jesuh naw ceh ta lü a ngnama cit be se axüisaw he naw pi ami läk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ohana lu mlikbe üng lawpüi lü nglaca am pe se, nglaca naw a nu üng a pe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a axüisaw he naw ami ngjak üng a yawk va mhläm u lü ami k’ut.Jesuh naw Khyang Thawng Mhma Mbeiki(Mt 14:13-21; Lk 9:10-17; Jn 6:1-14)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 he Jesuha veia law be u lü ami pawhmsah he la ami jah mtheimthange avan ami mtheh law b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khawjah citcawn hüki hea kyase, Jesuh la axüisaw he ei, ami ei vaia pi am ngbünei u. Acuna Jesuh naw “Khyang am a awmnaka mi cit vai u, namimät awm u lü asäng nami xüieinak thei vaia,” a ti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angxinaka mlawng am amimät citki h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 ami ktawih jah hmu u lü, ami unak jah ksingki he naw, ami van mlüh avan üngka naw kawng lama ana dawng u lü, Jesuh la axüisaw he am ami pha phat üng phaki h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mlawng üngka naw kyum law lü khyang aktäkpai, toksäm am awmkia to hea kba law u se jah hmu lü, aktäa mthinmhnateiki. Acunüng tün lü khawjah a jah mthei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 mü law se axüisaw he a veia law u lü, “Hin hin angxinak khawkhyawng khawa kyaki, khaw pi mü pängk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he jah tüi bea, ahina pipei ngnam he la lomaea ami ei vai kheihei hü u se,” ami t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Nangmi naw ami ei vai iyaw jah pe ua,” a ti.Axüisaw he naw, “Cit u lü, denarih ngui phya nghngihphu muk ei vai va khei u lü kami jah pe khai aw?” ami t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bbath mhmüp pha law se Sinakoka k’uma a jah mthei. Acunüng khyang khawjah awmki he; a ngthu pyen ngja u lü, “Hin naw hawia hina ngkhaw he a jah yahei hü ni? Hina veia themnak pet hin, ia themnak ni? Ahinkba sena müncankse he jah pawhki ni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Muk, ijah nami taki aw? Cit u lü va teng ua,” ti se.Hmu u lü, “Muk mhma la nga nghngih,” ami ti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xüisaw he üng msai kxünga khana aphäh phäha ami jah ngawhsak vaia a jah mtheh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vang aphya, avang mhmakip phäh phäha ngawki h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 muk mhma la nga nghngih jah lo lü, khana mang lü, Mhnama veia jenak pyen lü, muk cun boki naw ami yet vaia axüisaw he üng a jah pet. Nga nghngih pi bo lü a jah pet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van naw ei u lü phüki h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isaw he naw muk la nga mnawi mkhäm u se, cä xaleinghngih lawki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k eiki he cun kpami däng thawng mhma lawki he.Jesuh Tuia Khana Citki(Mt 14:22-33; Jn 6:15-21)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khyang he a jah ngpyengsak k’um üng, axüisaw he mlawnga khana jah luhsak ktäih lü, caye tuili kam Bethsaida mlüh da a jah cehsak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khyang he a jah khyah käna amät cun ktaiyü khaia mcunga citki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mü lama mlawng tuili nglung üng ve se, Jesuh amät kawnga awmk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na khyang hin Mariha ca Jakuk, Josep, Judah la Sihmona ami ktai, imksa am kya aih se? A na he pi hin üng am awmki hea kya aih u se?” tia ami m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wkhi naw ami mlawng vei hü hü se, am va pek thei u lü ami ve k’um üng, ngawi lam naji kthum la khyuka nglak üng Jesuh tuia khana ami veia lawki. Jah khye law hlü lü,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ia khana cit se hmuki he naw ngmüimkhyaa sui u lü ngpyangki he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van naw hmu u lü, kyühki he.Jesuh naw, “Dim’yenak am ve ua, kei ni, ä kyüh ua,”  ti lü a jah msang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mi veia mlawnga khana kai hnga se khawkhi ngdümki. Acunüng ami van aktäa cäi leng lengki he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etiakyaüng muk am a jah mcaha mawng pi akcanga am ami ksing theia phäha kyaki; ami ngaikyunak naw am ksing thei.Kenesareta Jesuh naw am Khetki a M’yai be(Mt 14:34-36)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ili khe u lü ami va pek käna Kenesaret mlüh kawnga pha law u lü, tui kama ami mlawng cun ami kphung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lawng üngka naw ami kyum law la khyang he naw Jesuh cun ami ksing law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khaw üngka avan dawng law u lü, Jesuh awmki ti ami ngjaknak avana, am phetki he cun ami ngjännak maha a veia ami jah kawh law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awia pi Jesuh a cehnak ngnam avan, mlüh avan la loma avana, am phetkia khyang he jah lawpüi u lü khyang hea ngcunnak hmüna jah ta hüt u lü, a suisak mdawngca hleng hnet vaia ami nghuinak. Acunüng hnetki avan cun phet beki he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Sahma he cun amimäta ngnam, amimäta mjükphyüi la khuikkyawnga thea ta hmün naküta mhlünmtainak yahki he,” a t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phetkia khyang he ajawca hea khana a kut mtaih lü a jah m’yai be thea ta müncankse bilawh i pi am paw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he naw am ami jumeia phäha Jesuh aktäa müncaki.Jesuh naw Axüisaw he Xaleinghngih a jah Tüih(Mt 10:5-15; Lk 9:1-6)Acunüng ngnam he üng jah mthei hü lü ngvei hü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xaleinghngih he a veia jah khü lü nghngih cia a jah tüih. Ngmüimkhya kse he jah nängnaka ana a jah pe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2026-05-26T21:55:34Z</dcterms:created>
  <dcterms:modified xsi:type="dcterms:W3CDTF">2026-05-26T21:55:34Z</dcterms:modified>
  <dc:title>Bible.com.au: Makuh 6:1-56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