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presProps" Target="presProps.xml"/>
  <Relationship Id="rId50" Type="http://schemas.openxmlformats.org/officeDocument/2006/relationships/viewProps" Target="viewProps.xml"/>
  <Relationship Id="rId5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484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uh 5:1-4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cukba a tinak cun Jesuh naw, “Ngmüimkhya kse aw, hina khyang üngka naw lut lawa,” ti lü, a ksenaka phäha kyaki)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Jesuh naw, “Na ngming u ni?” ti se,Ani naw, “Ka ngming cun ‘Apä ni’ keimi cun khawjah kami lawki tinaka kyaki” a ti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 käna ngmüimkhya kse he naw khaw üngka naw ä a jah ksät vaia Jesuh aktäa a nghuinak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ia mcung peia vawk khawjah ami jah mcah awmk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ngmüimkhya naw Jesuh üng, “Vawk hea veia jah tüia, acuia kami lut khai,” ti u lü, ami nghuinak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ami luh vaia ti se, ngmüimkhya kse he cun khyang üngka naw lut law u lü vawk hea k’uma lutki he. Thawng nghngih lawkia vawk he cun ami van tuilia dawng u lü, kdang üng ngtäng u lü tui üng ngcumki h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awk sämki he dawng u lü, mlüh k’um la ngnam k’uma jah va mtheh u se khyang he cun i thawnhlawki ti cun teng khai hea lawki h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a veia law u lü yai pä hea awmnaka khyang cun ngsuingsa lü akdawa a na ngaw se ami hmuh üng, aktäa kyüei lawki h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 hmuki he naw khawyai he awmnaka khyang ikba a awm la, vawk he ihawkba ami kya cun khyang he üng pi ami jah mtheh b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, Jesuh naw ami khaw a ceh tak vaia ami nghuinak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Ngmüimkhya kse hea Awmnaka Khyang a M’yai be(Mt 8:28-34; Lk 8:26-39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mlawnga khana a kai be üng khawyai hea awmnak khawia khyang naw, “Na hlawnga cit hnga vang” ti lü a nghuinak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nsepi Jesuh naw mah lü, “Na ima cit be lü, Bawipa naw na phäha ihlawka a pawh la na khana m'yeneinak a tak jah va mtheha,” a ti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cuna khyang naw cit lü Jesuh naw a phäha a pawh peta mawng cun Mlüh Xa üng va sang hü se ngjaki avan cäiki he.Jairuha Canu la Jesuha Kcu Hnetkia Nghnumi(Mt 9:18-26; Lk 8:40-56)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tuilia caye kama mlawng am va pek se, acuia khyang khawjah a veia ngcun lawki h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akok mkhawng Jairuh ngmingnaki mat lawki naw Jesuh a hmuh üng a khaw kunga ngdäng lü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a ca, nghnumica aktäa mhnatei ve, phet be lü a xüngseinak vaia law lü na kut a khana mtaih lawa” ti lü aknuia a nghuinak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Jesuh a veia cit se khyang khawjah naw läk law u lü a hnuma kcung lawki he naw ami hneh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ia nghnumi kum xaleinghngih a thi put lü khuikhaki mat awmki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ibawi khawjah naw ami ngnünak, ngui a tak avan am ngsawiei sepi am kyäpei be lü ksehlen law bawki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ami ti a ngjak üng a hnua khyang hea ksunga lawki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la axüisaw he Kalile tuili caye, Kerasa khawa pha lawki h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 suisak dänga hleng ka hneh üng ta ka phet be khai ni,” tia ngai kyuki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a suisak a hneh. Acun la a thia put ngdüm lü a pumsa üng natnak daw bekia a sim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 la Jesuh naw a johit amät üngka naw akcea lut lawki ti a ksing la khyang hea ksunga nghlat lü, “U ni ka suisak hnetki?” a ti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xüisaw he naw, “Hinkba khyang khawjah naw ning hneh u se hmu ye lü, ‘U ni na hnetki’ na tiki hin” ami ti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nsepi Jesuh naw hnetki hmu khaia nghlat lü teng hü se,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hnumi naw kyüh lü ngxet lü amät üng ihawkba akya ksingki naw law lü Jesuha ma ngdäng lü, a thawnhlawk akcang naküt a mtheh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Jesuh naw, “Ka canghnu aw, na jumnak naw ning dawsak be ve. Dim’yenak am cita, na natnak üngka naw yai bea,” a ti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kba ana ngthuhei k’um üng khyang avang Sinakok mkhawng Jairuha im üngka naw law u lü, “I vaia Saja na kbawngkbaieiki ni? Na canu thihpäng ye se,” ami ti law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ami pyen ia am msui lü Sinakok mkhawnga veia, “Ä kyüha, a jum dänga juma,” a ti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Jesuh naw Pita, Jakuk la a na Johana thea u pi a hlawnga am ngkhahpüi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lawng üngka naw Jesuh a kco law la, ng’uhnün üngka naw lawki khawyaia awmnaka khyang mat naw ana khyum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iruha ima ami law üng Jesuh naw ana üicai u lü, ana mbawikyapki he a jah hmu üng,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m k’uma lut lü, “I vaia üicai u lü nami kyapki ni? Hnasen cun thiki am ni, ipki ni,” a ti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 he naw ami yaihei. Acuna Jesuh naw ami van kpunga a jah tüih käna hnasena a pa la a nu, acunüng amät jah a ngkhahpüi he am hnasen ami msännaka a jah luhpüi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hnasen cun a kut üng kpang lü, “Talita, Kumi,” a ti, acun cun “Nghnumica aw, tho lawa ti veng!” tinaka kyaki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 la angxita nghnumica cun tho law lü cit hüki. (Ani cun kum xaleinghngih lawki). Acunüng avan cäi lawki he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nsepi, Jesuh naw u üng pi ä ami mtheh vaia jah ksük lü, “A ei vai iyaw pe ua,” a ti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 cun ng’uhnüna awmki, u naw mthiyüi am pi am ami khih thei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wveia mthiyüi am a kut la a khaw ami jah khih üng pi mthiyüie jah ksäkpat lü amcäm cäma a jah pawh. U naw pi am ami mcing theia vai aktä ktha mahki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hmüp amthan ng’uhnün he la khawmcung hea cit hü lü ngpyang lü, amät la amät lung am ng’at kyu lü awmki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akhawsang üngka naw a hmuh üng a veia dawng lü a ma ngdäng lü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Jesuh, ak'hlüng säih Mhnama Capa aw! i ni nglak na se ni? Ä na na mkhuimkha vaia Pamhnama ngming am ning nghui na veng,” ti lü, angsanga ngpyangki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2026-05-26T21:50:00Z</dcterms:created>
  <dcterms:modified xsi:type="dcterms:W3CDTF">2026-05-26T21:50:00Z</dcterms:modified>
  <dc:title>Bible.com.au: Makuh 5:1-43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