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5:1-4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cukba a tinak cun Jesuh naw, “Ngmüimkhya kse aw, hina khyang üngka naw lut lawa,” ti lü, a ksenaka phäha kyaki)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Na ngming u ni?” ti se,Ani naw, “Ka ngming cun ‘Apä ni’ keimi cun khawjah kami lawki tinaka kyaki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ngmüimkhya kse he naw khaw üngka naw ä a jah ksät vaia Jesuh aktäa a nghuinak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mcung peia vawk khawjah ami jah mcah awm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müimkhya naw Jesuh üng, “Vawk hea veia jah tüia, acuia kami lut khai,” ti u lü, ami nghuina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mi luh vaia ti se, ngmüimkhya kse he cun khyang üngka naw lut law u lü vawk hea k’uma lutki he. Thawng nghngih lawkia vawk he cun ami van tuilia dawng u lü, kdang üng ngtäng u lü tui üng ngcumki h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wk sämki he dawng u lü, mlüh k’um la ngnam k’uma jah va mtheh u se khyang he cun i thawnhlawki ti cun teng khai hea law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veia law u lü yai pä hea awmnaka khyang cun ngsuingsa lü akdawa a na ngaw se ami hmuh üng, aktäa kyüei lawki h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muki he naw khawyai he awmnaka khyang ikba a awm la, vawk he ihawkba ami kya cun khyang he üng pi ami jah mtheh b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, Jesuh naw ami khaw a ceh tak vaia ami nghuinak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müimkhya kse hea Awmnaka Khyang a M’yai be(Mt 8:28-34; Lk 8:26-39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lawnga khana a kai be üng khawyai hea awmnak khawia khyang naw, “Na hlawnga cit hnga vang” ti lü a nghuina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Jesuh naw mah lü, “Na ima cit be lü, Bawipa naw na phäha ihlawka a pawh la na khana m'yeneinak a tak jah va mtheha,”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cuna khyang naw cit lü Jesuh naw a phäha a pawh peta mawng cun Mlüh Xa üng va sang hü se ngjaki avan cäiki he.Jairuha Canu la Jesuha Kcu Hnetkia Nghnumi(Mt 9:18-26; Lk 8:40-56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tuilia caye kama mlawng am va pek se, acuia khyang khawjah a veia ngcun lawki h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akok mkhawng Jairuh ngmingnaki mat lawki naw Jesuh a hmuh üng a khaw kunga ngdäng lü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ca, nghnumica aktäa mhnatei ve, phet be lü a xüngseinak vaia law lü na kut a khana mtaih lawa” ti lü aknuia a nghuinak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 veia cit se khyang khawjah naw läk law u lü a hnuma kcung lawki he naw ami hne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nghnumi kum xaleinghngih a thi put lü khuikhaki mat awm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ibawi khawjah naw ami ngnünak, ngui a tak avan am ngsawiei sepi am kyäpei be lü ksehlen law baw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i ti a ngjak üng a hnua khyang hea ksunga law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Kalile tuili caye, Kerasa khawa pha lawki h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 suisak dänga hleng ka hneh üng ta ka phet be khai ni,” tia ngai kyu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suisak a hneh. Acun la a thia put ngdüm lü a pumsa üng natnak daw bekia a si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la Jesuh naw a johit amät üngka naw akcea lut lawki ti a ksing la khyang hea ksunga nghlat lü, “U ni ka suisak hnetki?” a t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, “Hinkba khyang khawjah naw ning hneh u se hmu ye lü, ‘U ni na hnetki’ na tiki hin” ami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Jesuh naw hnetki hmu khaia nghlat lü teng hü se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umi naw kyüh lü ngxet lü amät üng ihawkba akya ksingki naw law lü Jesuha ma ngdäng lü, a thawnhlawk akcang naküt a mthe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Ka canghnu aw, na jumnak naw ning dawsak be ve. Dim’yenak am cita, na natnak üngka naw yai bea,” a t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na ngthuhei k’um üng khyang avang Sinakok mkhawng Jairuha im üngka naw law u lü, “I vaia Saja na kbawngkbaieiki ni? Na canu thihpäng ye se,” ami ti law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mi pyen ia am msui lü Sinakok mkhawnga veia, “Ä kyüha, a jum dänga juma,” a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Pita, Jakuk la a na Johana thea u pi a hlawnga am ngkhahpü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ka naw Jesuh a kco law la, ng’uhnün üngka naw lawki khawyaia awmnaka khyang mat naw ana khyum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iruha ima ami law üng Jesuh naw ana üicai u lü, ana mbawikyapki he a jah hmu üng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 k’uma lut lü, “I vaia üicai u lü nami kyapki ni? Hnasen cun thiki am ni, ipki ni,” a t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he naw ami yaihei. Acuna Jesuh naw ami van kpunga a jah tüih käna hnasena a pa la a nu, acunüng amät jah a ngkhahpüi he am hnasen ami msännaka a jah luhpü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hnasen cun a kut üng kpang lü, “Talita, Kumi,” a ti, acun cun “Nghnumica aw, tho lawa ti veng!” tinaka kyak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la angxita nghnumica cun tho law lü cit hüki. (Ani cun kum xaleinghngih lawki). Acunüng avan cäi lawki h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Jesuh naw u üng pi ä ami mtheh vaia jah ksük lü, “A ei vai iyaw pe ua,” a t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ng’uhnüna awmki, u naw mthiyüi am pi am ami khih thei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veia mthiyüi am a kut la a khaw ami jah khih üng pi mthiyüie jah ksäkpat lü amcäm cäma a jah pawh. U naw pi am ami mcing theia vai aktä ktha mah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hmüp amthan ng’uhnün he la khawmcung hea cit hü lü ngpyang lü, amät la amät lung am ng’at kyu lü awm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khawsang üngka naw a hmuh üng a veia dawng lü a ma ngdäng lü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esuh, ak'hlüng säih Mhnama Capa aw! i ni nglak na se ni? Ä na na mkhuimkha vaia Pamhnama ngming am ning nghui na veng,” ti lü, angsanga ngpyang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2026-08-01T06:49:34Z</dcterms:created>
  <dcterms:modified xsi:type="dcterms:W3CDTF">2026-08-01T06:49:34Z</dcterms:modified>
  <dc:title>Bible.com.au: Makuh 5:1-43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