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4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uh 4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mci avang nglei kdaw üng kyaki, cawt law lü, saü law lü, avang thumkip, khyukip la aphyaa ngtheipai lawki,” a 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bäihnaka Jesuh naw, “A ngjaknak vaia a nghnga taki naw ngja se,” a ti.Msuimcäpnaka Suilam(Mt 13:10-17; Lk 8:9,10)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amät a ve üng, xaleinghngih he la akce läk hngaki he naw a veia law u lü msuimcäpnaka suilam a jah mtheh vaia ami kthä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Nangmia phäha ta, Pamhnama khawa mawng athukhlüng ksingnak vai ning jah peta kya ve, Cunsepi khyang kce hea phäha avan msuimcäpnak am pyena kya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‘Teng u lü pi, am hmu u,ngja u lü pi, am ksing u. Hmu ngja u lü Pamhnama veia ami nghlat be vai sü taani naw jah mhlät khai sü,”  a ti.Mciksaw Msuimcäpnak a jah Mthehnak khai(Mt 13:18-23; Lk 8:11-15)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, “Hina msuimcäpnak am nami ksingki aw? Acunüng ihawkba msuimcäpnak avan nami ksing thei kaw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ciksaw naw Mhnama ngthu a s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vang he cun lam kpema kyaki mci hea mäih lawki he, ngthu ami ngai la khawyam naw law lü ngthu cun a lawhe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avang he cun lunga danaka kyaki mci hea mäih lawki he. Ngthu ami ngjak üng jekyainak am doeiki h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amimät üng apya am ve se, ivei am khäng. Acun käna thangkdaw phäha, mkhuimkhanaka pi kyase, khuikhanaka pi kyase, a pha law üng pyai beki h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ciksaw am Msuimcäpnak(Mt 13:1-9; Lk 8:4-8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avang he cun nghling hmua sawa mci hea mäih lawki he. Acun he cun ngthu ngjaki he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 khawmdek cäicanak he, bawimangnak vai mnaiheinak la iyaw akce kce mnaiheinak he naw ngthu cun yai law u se, am vuipai the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 khyang kce he cun nglei kdaw üng sawa mci hea mäih lawki he. Acun he cun ngthu ngja u lü doeiki he, acunüng avang thumkip, avang khyukip, avang aphya vuipai lawki he,” a ti.Kphya am Müka Mei kdäi(Lk 8:16-18)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thea Jesuh naw, “Mei kdäi u naw lawpüi lü kphya k’uma, am ani üng ihnaka kea thup khawiki aw? Angdangnaka vai khaia am ta khai aw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pi ä ngdang khaia thup cun mdana kya law lü, ipi ä ngphyäü khaia mjih cun phyeha kya law kha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gjaknak vaia a nghnga awmki naw ngja se,”  a t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Nami ngjak cäi na ua! Khyang nami mtehnak am Mhnam naw ning jah mteh be khai, acuna kthaka pi ning jah mteh be kha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i taki üng pet däm däma kya lü, upi am taki cun a takca pi yuh pet bea kya khai,” a ti.Ngbaüngbu Lawkia Mcia Mawng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Pamhnama khaw cun khyang mat mci a loa sawki am tängk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ciksaw mthana ip lü mhmüpa tho lawki. Acun k’um üng mci cun pawk law lü ngbang lawki. Cunsepi ihawkba akya law am ks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alile tuili peia jah mthei be se, khyang khawjah a veia ngcun lawki he. Acunüng lawkia khyang he cun aktäa dämda u se, Jesuh mlawnga khana kai lü ngawki. Khyang avan tui kama tuinu ma na u lü, ngkhäm lawki h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lei amät naw vuipaiei lawsak khawiki. Akcüka aphung, avui, acunüng avui üngka naw akcang ngdang law khawik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ui a hmin law la, khyang naw cang ah kcünkia kyase, angxita ngvinca am atki,” a ti.Anca ui am Msuimcäpnak(Mt 13:31,32,34; Lk 13:18,19)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Pamhnama khaw cun i am mtäng vai? Msuimcäpnak i am mtumtäng vai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khaw cun khyang mat naw khawmdek khana jaw säihki anca ui lo lü nglei üng a saw am tängki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 asäng ngsawk se, a cawt law üng loa sawngling avana kthaka ngbangbu law lü ngban mah law se kha he naw law u lü ami ngbu ami tuknak khawi,” a t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cunkba msuimcäpnak khawjah am ami ksing thei vaia ngthu a jah mtheh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suimcäpnaka kaa khyang hea veia ngthu am pyen khawi. Cunsepi, axüisaw he amimät ami awmnaka avan a jah mtheh be khai.Jesuh naw Khawkhi kse Mgdümsak beki(Mt 8:23-27; Lk 8:22-25)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mhmüp khaw a mü law üng, Jesuh naw axüisaw he üng, “Tuilia caye lama mi va pek vai u,” a t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, khyang he akdäm jah yawk hüt u lü, Jesuh mlawng üng ngaw se ami cehpüi. Akce mlawngca he pi acunüng awmki h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awkhi ksenu khi law se tuimvawn cun mlawng üng be law hlü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msuimcäpnak he am hinkba khawjah a jah mthei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cun ngkhumnak üng ngkhumei lü mlawnga hnu lama ip lü ve se axüisaw he naw, “Saja aw, mi thih vai hin am na cäinaki aw?” ti u lü ami mthaw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tho law lü khawkhi kse üng, “Ngdüma!” ti lü a mtheh. Acunüng tuimvawn üng, “Pyaia” ti se avan ngdüm lawki h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 axüisaw he a veia, “I vaia nami kyükyawk aihki ni? Ise jumnak am nami taki ni?” a ti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 kyü law ngen u lü, “Khawkhi la tuimvawn naw pi a mtheh ani ngjak hin ia khyang ni?” tia ngthehei kyuki h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i ua, mhmüp mat üng khyang mat mci saw khaia cit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aw k’um üng, mci avang lam khana kyakia kyase, kha he naw jawng law u lü, ami e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ci avang nglei am a danak bäk, lunga danaka kyaki. Nglei am thahkia kyase angxita pyo law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gi lut law lü, khaw ngling law se, a pya am saükia kyase, ng’yawng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ci avang nghling hmua kyaki, nghling saü law lü, yai se am vuipai the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2026-05-26T21:49:03Z</dcterms:created>
  <dcterms:modified xsi:type="dcterms:W3CDTF">2026-05-26T21:49:03Z</dcterms:modified>
  <dc:title>Bible.com.au: Makuh 4:1-41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