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presProps" Target="presProps.xml"/>
  <Relationship Id="rId48" Type="http://schemas.openxmlformats.org/officeDocument/2006/relationships/viewProps" Target="viewProps.xml"/>
  <Relationship Id="rId4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8324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uh 4:1-4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unsepi, mci avang nglei kdaw üng kyaki, cawt law lü, saü law lü, avang thumkip, khyukip la aphyaa ngtheipai lawki,” a ti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bäihnaka Jesuh naw, “A ngjaknak vaia a nghnga taki naw ngja se,” a ti.Msuimcäpnaka Suilam(Mt 13:10-17; Lk 8:9,10)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amät a ve üng, xaleinghngih he la akce läk hngaki he naw a veia law u lü msuimcäpnaka suilam a jah mtheh vaia ami kthäh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naw, “Nangmia phäha ta, Pamhnama khawa mawng athukhlüng ksingnak vai ning jah peta kya ve, Cunsepi khyang kce hea phäha avan msuimcäpnak am pyena kyaki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akyase,‘Teng u lü pi, am hmu u,ngja u lü pi, am ksing u. Hmu ngja u lü Pamhnama veia ami nghlat be vai sü taani naw jah mhlät khai sü,”  a ti.Mciksaw Msuimcäpnak a jah Mthehnak khai(Mt 13:18-23; Lk 8:11-15)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Jesuh naw, “Hina msuimcäpnak am nami ksingki aw? Acunüng ihawkba msuimcäpnak avan nami ksing thei kawm?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ciksaw naw Mhnama ngthu a saw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avang he cun lam kpema kyaki mci hea mäih lawki he, ngthu ami ngai la khawyam naw law lü ngthu cun a lawhei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hyang avang he cun lunga danaka kyaki mci hea mäih lawki he. Ngthu ami ngjak üng jekyainak am doeiki h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unsepi, amimät üng apya am ve se, ivei am khäng. Acun käna thangkdaw phäha, mkhuimkhanaka pi kyase, khuikhanaka pi kyase, a pha law üng pyai beki h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ciksaw am Msuimcäpnak(Mt 13:1-9; Lk 8:4-8)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hyang avang he cun nghling hmua sawa mci hea mäih lawki he. Acun he cun ngthu ngjaki he,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unsepi khawmdek cäicanak he, bawimangnak vai mnaiheinak la iyaw akce kce mnaiheinak he naw ngthu cun yai law u se, am vuipai thei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unsepi khyang kce he cun nglei kdaw üng sawa mci hea mäih lawki he. Acun he cun ngthu ngja u lü doeiki he, acunüng avang thumkip, avang khyukip, avang aphya vuipai lawki he,” a ti.Kphya am Müka Mei kdäi(Lk 8:16-18)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a thea Jesuh naw, “Mei kdäi u naw lawpüi lü kphya k’uma, am ani üng ihnaka kea thup khawiki aw? Angdangnaka vai khaia am ta khai aw?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pi ä ngdang khaia thup cun mdana kya law lü, ipi ä ngphyäü khaia mjih cun phyeha kya law khai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ngjaknak vaia a nghnga awmki naw ngja se,”  a ti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naw, “Nami ngjak cäi na ua! Khyang nami mtehnak am Mhnam naw ning jah mteh be khai, acuna kthaka pi ning jah mteh be khai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pi taki üng pet däm däma kya lü, upi am taki cun a takca pi yuh pet bea kya khai,” a ti.Ngbaüngbu Lawkia Mcia Mawng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naw, “Pamhnama khaw cun khyang mat mci a loa sawki am tängki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ciksaw mthana ip lü mhmüpa tho lawki. Acun k’um üng mci cun pawk law lü ngbang lawki. Cunsepi ihawkba akya law am ksing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Kalile tuili peia jah mthei be se, khyang khawjah a veia ngcun lawki he. Acunüng lawkia khyang he cun aktäa dämda u se, Jesuh mlawnga khana kai lü ngawki. Khyang avan tui kama tuinu ma na u lü, ngkhäm lawki he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lei amät naw vuipaiei lawsak khawiki. Akcüka aphung, avui, acunüng avui üngka naw akcang ngdang law khawiki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vui a hmin law la, khyang naw cang ah kcünkia kyase, angxita ngvinca am atki,” a ti.Anca ui am Msuimcäpnak(Mt 13:31,32,34; Lk 13:18,19)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naw, “Pamhnama khaw cun i am mtäng vai? Msuimcäpnak i am mtumtäng vai?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mhnama khaw cun khyang mat naw khawmdek khana jaw säihki anca ui lo lü nglei üng a saw am tängki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unsepi asäng ngsawk se, a cawt law üng loa sawngling avana kthaka ngbangbu law lü ngban mah law se kha he naw law u lü ami ngbu ami tuknak khawi,” a ti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naw acunkba msuimcäpnak khawjah am ami ksing thei vaia ngthu a jah mtheh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suimcäpnaka kaa khyang hea veia ngthu am pyen khawi. Cunsepi, axüisaw he amimät ami awmnaka avan a jah mtheh be khai.Jesuh naw Khawkhi kse Mgdümsak beki(Mt 8:23-27; Lk 8:22-25)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a mhmüp khaw a mü law üng, Jesuh naw axüisaw he üng, “Tuilia caye lama mi va pek vai u,” a ti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a, khyang he akdäm jah yawk hüt u lü, Jesuh mlawng üng ngaw se ami cehpüi. Akce mlawngca he pi acunüng awmki he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khawkhi ksenu khi law se tuimvawn cun mlawng üng be law hlüki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naw msuimcäpnak he am hinkba khawjah a jah mthei,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cun ngkhumnak üng ngkhumei lü mlawnga hnu lama ip lü ve se axüisaw he naw, “Saja aw, mi thih vai hin am na cäinaki aw?” ti u lü ami mthawh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naw tho law lü khawkhi kse üng, “Ngdüma!” ti lü a mtheh. Acunüng tuimvawn üng, “Pyaia” ti se avan ngdüm lawki he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Jesuh naw axüisaw he a veia, “I vaia nami kyükyawk aihki ni? Ise jumnak am nami taki ni?” a ti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unsepi kyü law ngen u lü, “Khawkhi la tuimvawn naw pi a mtheh ani ngjak hin ia khyang ni?” tia ngthehei kyuki he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Ngai ua, mhmüp mat üng khyang mat mci saw khaia citki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aw k’um üng, mci avang lam khana kyakia kyase, kha he naw jawng law u lü, ami ei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ci avang nglei am a danak bäk, lunga danaka kyaki. Nglei am thahkia kyase angxita pyo lawki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hngi lut law lü, khaw ngling law se, a pya am saükia kyase, ng’yawngki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ci avang nghling hmua kyaki, nghling saü law lü, yai se am vuipai thei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6">
  <a:themeElements>
    <a:clrScheme name="Theme6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2026-08-01T06:49:35Z</dcterms:created>
  <dcterms:modified xsi:type="dcterms:W3CDTF">2026-08-01T06:49:35Z</dcterms:modified>
  <dc:title>Bible.com.au: Makuh 4:1-41 (DNT)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