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767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uh 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mlüh, Idume khaw, Jordan pipei üngka he, Turah la Sidon mlüh hea pipei üngka naw law hüki he. Acun he cun Jesuh naw a bilawh he khawjah ami ngjaka phäha a veia lawkia kyaki h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aktäa adaa phäha a hama mlawngca ami nghängsak thüp thüp vaia axüisaw he a jah mtheh. Acun cun khyang he naw am ami net vaia phäha kyak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khawjah jah m’yai bekia kyase, ami hneh vaia ami ngcun law s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yai hea awmnaka khyang he naw ami hmuh üng a maa kawp u lü, ngpyang u lü, “Nang Mhnama Capa!” ami t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khawyai he üng a unak ä ami pyen hü vaia a jah ksük.Jesuh naw Axüisaw he xaleinghngih a jah xü(Mt 10:1-4; Lk 6:12-16)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mcunga khana kai lü amäta ngaih he, a veia jah khü se lawki h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ngsä hea a jah sui a xü xaleinghngih he jah xü lü, “Ka veia nami ve khaia ka ning jah xüki” ti lü a jah mtheh. “Ngthu nami sang hü khaia ka ning jah tüi khai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wyai he nami jah ksät khaia ana nami ta khai,” a t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jah xüa xaleinghngih he cun: Sihmon, (Jesuh naw Pita a sui)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bedea capa xawi Jakuk la Johan, (Jesuh naw Boneraketa a jah sui, acun cun, “Mkyeka capa xawi”); tinaka kyak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utxo Khyang mat(Mt 12:9-14; Lk 6:6-11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ru, Philip, Batolame, Mahte, Thomah, Alaphaha capa Jakuk, Thade, Zelot Sihmon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 Judah Iskarot, Jesuh cengkia khyanga kyaki he.Jesuh la Beelzebul(Mt 12:22-32; Lk 11:14-23; 12:10)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 ima citki. Khyang khawjah ngcun law be u se, Jesuh la axüisaw he ami ei pi am ei hlawt 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he naw, “Hin hin yaw lawki va ni mäih ja,” ami ti a khuiim kyawnglawng naw sim u lü ngdumsak khai hea büki h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m mtheiki he avang Jerusalem üngka naw lawki he naw, “Hina k’uma Beelzebul um ve! acuna khawyai hea mkhawnga ana am ni khawyai he a jah ksät ve,” ami t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 naw a veia jah khü lü, msuimcäpnak am, “Ihawkba Khawyam naw Khawyam ksät thei khai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a pung pi amimät ngtung’atki he cun khawvei am khäng u naw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a khuiim kyawnglawng pi amimät ngtung’atiki he cun ngkyangtai khai he n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 Khawyam khaw ahnga hnga a ngkyangtai üng khawvei am khäng lü düt kha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U naw khyang kyana im akcüka amät am a pinpawk ma küt üng a ima lut lü a khawhthem am yut thei naw. Acunakyase, im mah akyan cun khit ma kha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Sinakoka khuia a luh be üng, acuia a kut vang lam xokia khyang mat awmk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kcanga ka ning jah mthehki, nghnicim khyanga ca hea katnak avan la Mhnam pyetsenaka katnakavan cun mhläta kya khai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, Ngmüimkhya Ngcim pyetseki cun itia pi mhläta am kya. Isetiakyaküng acun cun anglät katnaka kyaki,” a ti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Jesuh naw acun cun, “Hin naw khawyai a k’uma ta ve,” ami tia phäha a pyena kyaki.)Jesuh a Nu la a Bena he(Mt 12:46-50; Lk 8:19-21)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a nu la a bena he pha lawki he. Kpunga ngdüi u lü khyang mat tüi u lü ami va khüsak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he a peia ngawki he naw, “Tenga, na nu la na bena he kpunga ve u lü ning sui ve u,” ami ti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jah msang lü, “U ni ka nu? Ue ni ka bena he?” a ti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ia ngawki he ngvei lü jah tengki naw, “Teng u! hin he hin ka nu la ka bena he ni!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 pi Mhnama a ngjakhlü tiki avan cun ka bena, ka cina la ka nua kyaki he ni,” a ti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mkateinak vaia, Sabbath üng akxo a mdaw law be täng täng la am a mdaw law be k’et u lü ami te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 akutxo üng, “Ngdüi lü maa lawa,” a t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yang he üng, “Mi thum naw Sabbath üng i ti vai ni a jah mtheh? Kpüi vai aw, mkhuimkha vai aw? Khyanga xünnak küikyan vai aw, mkhyüh vai aw?” ti lü jah kthäh se,I pi am pyen be 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jah teng hü lü aktäa a mlung soki, cunsepi ami mlung nghlang lü ami kata phäha a pukseki. Acunüng akxo üng, “Na kut sänga,” ti se, akutxo naw a kut a säng la daw law bek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pharise he Sinakok ceh ta u lü, Heroda khyang he am nghmu u lü Jesuh ami mkhyühnak vaia cengki he.Tuili kama khyang he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la axüisaw he Kalile tuilia cit u se khyang khawjah naw ami läk. Acuna khyang he cun Kalile khaw, Judah khaw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2026-07-09T01:27:45Z</dcterms:created>
  <dcterms:modified xsi:type="dcterms:W3CDTF">2026-07-09T01:27:45Z</dcterms:modified>
  <dc:title>Bible.com.au: Makuh 3:1-35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