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kuh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h naw acunkba ami ngaihkyu cun angxita ksing lü, “I vai acunkba nami ngaikyuk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i akxoa veia pyen a jäi bawk kawm? Na katnak he jah mhlät pänga kya ve ti la; tho law lü na ihphak lo lü cita ti aw a jäi baw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yanga Capa naw khawmdek khana katnak he jah mhlät theinaka ana taki ti nami ksingnak vaia ka mdang khai,” ti lü, akxo ü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ning mthehki, tho law, na ihphak lo lü, na ima cit bea,” a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van naw ami teng k’um üng tho law lü, a ihphak lo lü, cit se aktäa cäi u lü, Mhnam mhlünmtai u lü, “Hina mäih am mi hmu khawi naw!” tia ng’yüngki he.Jesuh naw Levih a Khü(Mt 9:9-13; Lk 5:27-3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h Kalile tuili kama cit beki. A veia khyang he law u se, Jesuh naw a jah mthe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ceh lama, Levih naki Alphaha capa ngcawnklawk junga ngaw se hmu lü, “Na läk lawa,” ti se, Levih naw ngdüi law lü a lä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 käna Jesuh cun Leviha ima ei eiki. Ngcawnklawk he la akxawi he am Jesuh la axüisaw he ei ei khaia atänga ngaw hmaihki he. Isetiakyaüng, acuia awmki he cun khawjah law u lü, ami van naw Jesuh ami läka phäha kya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kba Jesuh ngcawnklawk he la khyangka he am ei aw hmaih u se Mosia Thum jah mtheikia pharise he naw ami hmu üng, axüisaw he üng, “Ise hin naw ngcawnklawk he la khyangka hea veia ei aw hngaki ni? ti u 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Jesuh naw ngja lü, “Khyang kphetyai he naw Seibawi am hlü u, am phetyaikie naw ni Seibawi ami hlü, kei hin khyang ngsungpyune jah khü khaia am law lü khyangka he ngjutnaka jah khü khaia ni ka law,” a ti.Ei Jeihnaka Mawng Ngthähnak(Mt 9:14-17; Lk 5:33-3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naw Akxo a M’yai be(Mt 9:1-8; Lk 5:17-2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hana axüisaw he la pharise he naw ei jeihki he. Mhmüp mat üng khyang avang Jesuha veia law u lü, “Johana axüisaw he la pharise he naw ami ei jeihki he, ise nanga xüisaw he naw ami ei am jeihki he ni?” tia ami kthä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üng Jesuh naw, “Khin he cun cambumkia cangpyang ami veia a awma küt üng ami ei ka cit be khai he aw? Cangpyang ami junga a awma küt üng ami ei am jeih 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unsepi cangpyang ami vei üngka naw, ami lakin lawnaka kcün pha law khai. Acunüng acuna mhmüp he üng ami ei jeih law khai h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 naw suisak akthai kpyawn akphyüm am am kbun khawi naw, ami kbun üng akthai naw eitek se, acun käna ateknak ksehlen law kh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 naw capyittui asü capyit um akphyüm üng am than khawi naw, acunkba ami than üng capyittui asü naw capyit um eipäk se, capyittui ngsawi lü capyit um pi se khai. Acunakyase capyittui asü cun capyit um akthai üng than khawiki he,” ti lü a pyen.Sabbatha Mawng Ngthähnak(Mt 12:1-8; Lk 6:1-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h axüisaw he am loma lama Sabbath mhmüp üng ami ceh üng, axüisaw he naw cangvui he ami jah kpy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 Pharise he naw hmu u lü Jesuh üng, “Tenga, Sabbath mhmüp üng na xüisaw he naw hinkba ami pawh hin mi thum üng am nglawiki ni!” tia ami py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h naw jah msang lü, “Davit naw acuna mhmüp üng a khyang he am ami ei ngai law u lü ami pawh am nami kheh khawiki aw?]]></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a Pamhnama im üng lut lü Pamhnam üng peta muk eiki. Ktaiyü ktung Abithaa kcün pät üng kyaki. Mi thum üng ktaiyü ktung he däng naw ami ei theia muk Davit naw ei lü a khyang he üng pi a jah pet cen,” ami t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h naw, “Sabbath cun khyanga dawnak vaia pyana kyaki; khyang cun Sabbatha phäha pyana am k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aw mhmüp asäng ngsawk se Jesuh Kapenawma cit be lü ima awmki tia mawng cun ngthang hü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akyase Khyanga Capa cun Sabbatha Bawia pi kyaki ni,” a 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i luhnak vai khuiim am nghäng lü, mkawt peia pi thetkia, khyang khawjah ngcun lawki he. Acunüng Jesuh naw ngthu pyen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üng, akxo cun khyang kphyü naw kawt u lü, Jesuha veia ami lawpü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huiima khyang be se, Jesuha veia am ami cehpüi thei. Acunakyase Jesuha ngdanga mkyung ami kpäk. Acunüng mkyung kpäk lawpäng u lü akxo cun a ihnak phak mah maha ami ju khy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h naw ihlawka ami jumeinak dämki ti hmu lü, akxo üng, “Ka capa aw, na katnak he cun jah mhlät pänga kya ve,” a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thum jah mtheiki avang ngawki he naw ami mlungmthin k’uma ngai kyu u lü,]]></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vaia hina khyang naw Mhnam ksekhanaka ngthu a pyen ni? Mhnama thea ta u naw katnak he jah mhlät thei khai ni?” ami ti.]]></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2026-05-26T21:50:02Z</dcterms:created>
  <dcterms:modified xsi:type="dcterms:W3CDTF">2026-05-26T21:50:02Z</dcterms:modified>
  <dc:title>Bible.com.au: Makuh 2:1-28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