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5776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kuh 16: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cunüng aktäa kyüh u lü ng’uhnün üngka naw dawngkie. Kyüh ngen u lü u üng ipi am mtheh u.THANGKDAWA DÜTNAK KPHYÜMMarih Makdalina veia Jesuha Ngdangnak(Mt 28:9-10; Jn 20:11-18)[]]></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pum mhmüp ngawi lam üng Jesuh tho law be lü, akcüka khawyai khyüh a puk k’um üngka a ksät peta Marih Makdalina veia ngdangk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i naw cit lü Jesuha awmpüi khawie üng a jah va mtheh. A na mbawikyapki h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i naw Jesuh xüngki a hmuh pyen se ami ngjak üng, am kcang na u.Jesuh Axüisaw xawi nghngiha veia Ngdangki(Lk 24:13-35)]]></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cun käna nghngih xawi mlüha ani ceh k’um üng, Jesuh ani veia khyang kcea kba va ngdangk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cun xawi naw law be ni lü akce he üng jah mtheh law ni se, acun he naw pi am jah kcang na u.Jesuh Xaleiat hea veia Ngdangki(Mt 28:16-20; Lk 24:36-49; Jn 20:19-23; Ngs 1:6-8)]]></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ghnua Jesuh axüisaw xaleiat he ami ei ana ei k’um u se ami veia ngdangki. Jesuh a thawh be käna hmukia khyang he am ami jah kcangnak la ami mlunga nghlanga phäha a jah ksena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suh naw, “Khawmdek avan üng cit u lü thangkdaw khyang avana veia sang hü u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Upi jum lü baptican khanki cun küikyana kya khai; upi am jumki avan cun mkatnak yah kha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umeiki he üng müncankse he ami pawhnak thei vaia johit jah peta kya khai. Ka ngming am khawyai he jah ksät khai he; ngthu kthai he am ngthuhei law khai h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ha Thawhnak bea Mawng(Mt 28:1-8; Lk 24:1-12; Jn 20:1-1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phyu ami kut am kpang u lü thihnak vaia tui ami awk üng pi ia am kya u; am phetki hea khana ami kut mtaih u se yai be khai he,” a ti.Jesuh Khankhawa Kai beki(Lk 24:50-53; Ngs 1:9-11)]]></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wipa Jesuh ami veia ngthuhei päng lü khankhawa kai be lü Pamhnama kpat lama ngawk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xüisaw he pung naküt üng cit hü u lü ngthu sang hüki he. Bawipa naw jah khüipüi lü, ami ngthu sang hü cun cangki tia müncankse he jah pawhnak am ngdangsaki.]AVANG AKPHYÜMA DÜTNAK AK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hnumi he naw Pita la a püi hea veia cit u lü ami ngjak avan aktawia ami jah va mthe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cun käna Jesuh amät naw axüisaw he am nghngilaw lam üngka naw khawkyak lam düta ngcimcaihki la, anglät küikyanaka kyakia, anglät xünnaka ngthu cun a jah sang hüsak.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bbath a bäih üng, Marih Makdalin, Jakuka nu Marih la Salome naw Jesuh ami hluknak vaia ngsi’ui khyei u lü,]]></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pum mhmüp ngawi, khawnghngia luh law üng ng’uhnüna citki h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mi ceh k’um üng amimät he, “U naw ng’uhnün mkawt üngka lungnu a jah ktän pet vai aw?” tia ngthähki he. (Acuna lungnu cun aktäa ngbaük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cunüng ami jeng mang üng acuna lungnu cun a na ngtängin päng se ami hmu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g’uhnün ami va luh üng suisak abawk suisakia cawngpyang mat kpat lam da ngaw se ami hmuh üng cäiki h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unüng ani naw, “Ä cäi ua, kutlamktung üng ami taiha Nazaret Jesuh nami sui hüki ti ka ksingki, ani cun tho be pängki ni, hia am ve, ami msännak pi teng u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tuh cit u lü axüisaw he la Pita üng, ‘nami maa Kalile khawa ana cit hlü ve,’ tia jah va mtheh ua, amäta pyena kba acuia nami hmu khai ni,” a ti.]]></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2026-07-09T01:42:58Z</dcterms:created>
  <dcterms:modified xsi:type="dcterms:W3CDTF">2026-07-09T01:42:58Z</dcterms:modified>
  <dc:title>Bible.com.au: Makuh 16:1-10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