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81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aktäa kyüh u lü ng’uhnün üngka naw dawngkie. Kyüh ngen u lü u üng ipi am mtheh u.THANGKDAWA DÜTNAK KPHYÜMMarih Makdalina veia Jesuha Ngdangnak(Mt 28:9-10; Jn 20:11-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pum mhmüp ngawi lam üng Jesuh tho law be lü, akcüka khawyai khyüh a puk k’um üngka a ksät peta Marih Makdalina veia ngda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naw cit lü Jesuha awmpüi khawie üng a jah va mtheh. A na mbawikyap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i naw Jesuh xüngki a hmuh pyen se ami ngjak üng, am kcang na u.Jesuh Axüisaw xawi nghngiha veia Ngdangki(Lk 24:13-3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käna nghngih xawi mlüha ani ceh k’um üng, Jesuh ani veia khyang kcea kba va ngdang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xawi naw law be ni lü akce he üng jah mtheh law ni se, acun he naw pi am jah kcang na u.Jesuh Xaleiat hea veia Ngdangki(Mt 28:16-20; Lk 24:36-49; Jn 20:19-23; Ngs 1:6-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ghnua Jesuh axüisaw xaleiat he ami ei ana ei k’um u se ami veia ngdangki. Jesuh a thawh be käna hmukia khyang he am ami jah kcangnak la ami mlunga nghlanga phäha a jah kse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Khawmdek avan üng cit u lü thangkdaw khyang avana veia sang hü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pi jum lü baptican khanki cun küikyana kya khai; upi am jumki avan cun mkatnak yah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meiki he üng müncankse he ami pawhnak thei vaia johit jah peta kya khai. Ka ngming am khawyai he jah ksät khai he; ngthu kthai he am ngthuhei law kha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a Thawhnak bea Mawng(Mt 28:1-8; Lk 24:1-12; J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phyu ami kut am kpang u lü thihnak vaia tui ami awk üng pi ia am kya u; am phetki hea khana ami kut mtaih u se yai be khai he,” a ti.Jesuh Khankhawa Kai beki(Lk 24:50-53; Ngs 1:9-1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Jesuh ami veia ngthuhei päng lü khankhawa kai be lü Pamhnama kpat lama ngaw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xüisaw he pung naküt üng cit hü u lü ngthu sang hüki he. Bawipa naw jah khüipüi lü, ami ngthu sang hü cun cangki tia müncankse he jah pawhnak am ngdangsaki.]AVANG AKPHYÜMA DÜTNAK AK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hnumi he naw Pita la a püi hea veia cit u lü ami ngjak avan aktawia ami jah va mth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käna Jesuh amät naw axüisaw he am nghngilaw lam üngka naw khawkyak lam düta ngcimcaihki la, anglät küikyanaka kyakia, anglät xünnaka ngthu cun a jah sang hüsak.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bbath a bäih üng, Marih Makdalin, Jakuka nu Marih la Salome naw Jesuh ami hluknak vaia ngsi’ui khyei u l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pum mhmüp ngawi, khawnghngia luh law üng ng’uhnüna citk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 ceh k’um üng amimät he, “U naw ng’uhnün mkawt üngka lungnu a jah ktän pet vai aw?” tia ngthähki he. (Acuna lungnu cun aktäa ngba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mi jeng mang üng acuna lungnu cun a na ngtängin päng se ami hmu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hnün ami va luh üng suisak abawk suisakia cawngpyang mat kpat lam da ngaw se ami hmuh üng cäiki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ani naw, “Ä cäi ua, kutlamktung üng ami taiha Nazaret Jesuh nami sui hüki ti ka ksingki, ani cun tho be pängki ni, hia am ve, ami msännak pi teng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uh cit u lü axüisaw he la Pita üng, ‘nami maa Kalile khawa ana cit hlü ve,’ tia jah va mtheh ua, amäta pyena kba acuia nami hmu khai ni,” a t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2026-07-09T02:42:39Z</dcterms:created>
  <dcterms:modified xsi:type="dcterms:W3CDTF">2026-07-09T02:42:39Z</dcterms:modified>
  <dc:title>Bible.com.au: Makuh 16:1-10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