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presProps" Target="presProps.xml"/>
  <Relationship Id="rId53" Type="http://schemas.openxmlformats.org/officeDocument/2006/relationships/viewProps" Target="viewProps.xml"/>
  <Relationship Id="rId5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9516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uh 15:1-4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he naw ngcun law u lü a jah pawh pet khawia kba dawnak a jah pawh pet vaia ami mso law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Pilat naw jah kthäh lü, “Hina Judah hea Sangpuxang ka ning jah mhlät pet vai nami ngaihki he aw?” a t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taiyü ktung he naw Jesuh ami k’eia phäh ni a veia ami lawpüi ti Pilat naw ksing lü acunkba a jah kthä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 ktaiyü ktung he naw Jesuha kdama ta Barabah a mhlät vaia mso khai hea khyang he ami jah ksük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lat naw jah msang be lü, “Acunüng Judah Sangpuxang nami ti hin ihawkba ka pawh vai ni?” ti s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pyang u lü, “Kutlamktung üng taiha!” ami t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Pilat naw, “Ia katnak pawhki ni?” ti lü jah kthäh se.Ami van naw ngpyang law däm däm u lü, “Kutlamktung üng taiha!” ami t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lat naw khyang hea mlung a je vai ngaih lü Barabah a mhlät. Acun käna Jesuh kpai lü kutlamktung üng taih vaia a jah ap.Yekap he naw Jesuh ami Yaihei(Mt 27:27-31; Jn 19:2,3)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kap he naw Jesuh cun bawia mkhyumima luhpüi u lü, yekap akce he pi ami jah cehpü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wi jihnu suisak u lü, nghling am pyanga bawilukhum a lu üng ami ngbüngsak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lata veia Jesuh ami Lawpüi(Mt 27:1-2,11-14; Lk 23:1-5; Jn 18:28-38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“Judah hea Sangpuxang, na xünnak saü se,” ti u lü ngpyangki h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g am a lu üng kpai u lü ami msawh, ami mkhuk am ngdäng u lü sawkhahkia ngsaihki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a ami yaihei law päng üng Bawi jihnu lo be u lü amäta suisak kphyüm msuimsak beki he naw kutlamktung üng ami taih vaia ami cehpüi.Jesuh Kutlamktung üng ami Taih(Mt 27:32-44; Lk 23:26-43; Jn 19:17-27)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pami mat Sihmon ngming naki, pung kce üngka naw mlüha lawki yekap he naw hmu u lü Jesuha kutlamktung amthuia ami kawhsak. (Sihmon cun Kurenih khyang, Aleksanda la Rufuha paa kyaki.)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lkotha tia hmüna ami cehpüi, acun cun “Lukawi hmün,” tinaka kyak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ia mura ami tia seitui am ami kcawa capyittui a awk vaia pe u se, Jesuh naw mak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utlamktung üng taihkie naw, u naw hawn bi khai tia mtainak vaia cung kphawng u lü a suisak ng’yeteiki h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kutlamktung üng ami taihnak cun ngawi lam naji kawa kyak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ksekhanaka kca: “JUDAHEA SANGPUXANG” tia a lu khana ami tai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am atänga m'yukei xawi nghngih pi mat a kpat lam, mat a k'eng lama ami jah taih hng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 a thaih law la ktaiyü ktung he naw axüngvai he, thum jah mtheiki he la kawngci bawi he jah nghmuhpüi u lü, Jesuh cun khitkie naw cehpüi u lü, Pilat üng ami msu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, “Ani cun khyangka he am ami jah taih hmaih,” tia cangcim kümkawi lawki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cit hükia khyang he naw ami lu kting u lü, “Ajä! Nang Pamhnama temple kpyeh lü mhmüp kthum üng na sa hlü beki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uh namät naw namät küikyanei lü kutlamktung üngka naw kyum lawa,” tia ami ksekhanak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bäa ktaiyü ktung he la thum jah mtheiki he naw pi yaihei u lü, “Khyang he ta jah küikyan khawhki, amät am ngküikyanei thei ve!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sijah, Isarel hea Sangpuxanga a kyak üng ta, kutlamktung üngka naw atuh kyum law se; mi hmu u lü mi jum kawm,” ami ti.Jesuh am ami jah taih hmaih xawi naw pi ani ksenak hnga.Jesuha Thihnak(Mt 27:45-56; Lk 23:44-49; Jn 19:28-30)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hmüp ngsung üngka naw tün lü, naji kthum bang so khaia khaw avan üng nghmüp lawki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ji kthum üng Jesuh naw, “Eloi, Eloi, lema Sabathani?” ti lü angsanga ngpyangki. Acun cun, “Ka Pamhnam, ka Pamhnam, ise na na yawki ni?” tinaka kyaki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ngdüikia khyang avang naw ngja u lü, “Ngai ua, hin naw Elijah khü ve!” ami ti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yang mat naw dawng lü kpyawn lo lü, capyit kthui üng mcawiki naw, cungmdawng üng a tak. Acunüng Jesuha m'yawng üng a awk vaia han säng lü, “Asäng ve se! Yung khaia Elijah a law la am a law mi na teng vai u,” a ti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angsanga ngpyang lü thik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lat naw, “Nang Judah hea Sangpuxanga na kyaki aw?” ti lü kthäh se,Jesuh naw msang lü, “Na pyena kba kya ve” a ti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mple k’uma ngbangkia jihnu cun khan üngka naw aphung düta nghngiha tek lawki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kap bawi kutlamktunga maa ngdüiki naw Jesuh a thih hmu lü, “Hina khyang hin Mhnama Capa kcanga kya ve,” a ti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hnumi avang Marih Makdalin, Jakuk la Josepa nu Marih la Salome naw pi athuknak üngka naw tengki h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he cun Jesuh Kalile khawa a ve üng läk law u lü khüihki hea kyaki he. Nghnumi kce he khawjah Jerusalema amät maha law hngaki he pi awmki he.Jesuh K'uta Mawng(Mt 27:57-61; Lk 23:50-56; Jn 19:38-42)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-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ep Arimahte cun khawmü lama pha lawki. Ani cun Pamhnama Khaw a pha law vai a na ngängki, aktäa ami leisawng kawngci ngvaia kyaki. Acuna ngcüngceinaka mhmüp (Sabbath a phanak vai mhmüp mat) üng Pilata veia cit lü Jesuha yawk a kthäh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lat naw Jesuh thi pängki ti ngja lü cäiki. Yekap bawi khüki naw, “A thihnak so pängki aw?” ti lü a kthäh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kap bawia pyen a ngjak käna Pilat naw Josep üng Jesuha yawk a lak vaia a mtheh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osep naw jih kthai khyei lü, Jesuha yawk cun la lü, jih am hlawp lü, lung ami cawh ng’utnaka ng’uhnüna k’uma ta lü, lungnu am mkawt a khaih hüt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ih Makdalin la Josepa nu Marih naw ami k’utnak cun tengki xawi naw Jesuha yawk cun ani hmuh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taiyü ktung he naw aktäa mkatei law u se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lat naw kthäh be lü, “Am na jah msang hlü beki aw? Ami ning mkatnak he jah ngaia,” a t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pi Jesuh naw am msang be tü se Pilat cäi lawki.Jesuh Thi khaia ami Mkhyäp(Mt 27:15-26; Lk 23:13-25; Jn 18:39—19:16)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ätnak pawi buh pawh mhmüp üng Pilat naw thawngim üngka khyang mat mat, u pi khyang hea kthäh a mhlät khawia thum awmk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mhmüp üng khyang khnim mat Barabah ami tia la Romah he a uknak kpetmjaki he am atänga jah man hmaih u lü thawngim üng ami khyum awmk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2026-06-16T03:01:28Z</dcterms:created>
  <dcterms:modified xsi:type="dcterms:W3CDTF">2026-06-16T03:01:28Z</dcterms:modified>
  <dc:title>Bible.com.au: Makuh 15:1-47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