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5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kuh 1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ung la pung ngtu law khai he; khaw kce la khaw kce ngtu law khai he. Hmün naküta ngkhyü ngsün law lü, khawkjaw law lü, khuikhanak he awm law khai he. Acun he cun na hmi hlüki a huiei law kcüka mäiha khuikhanak hea tüneinak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pi ana cäiei na u; ning jah kpang u lü ngthu mkhyahnaka junga ning jah cehpüi khai he. Sinakok hea k’uma ning jah kpai khai he. Thangkdaw nami jah mtheh khaia, ngvai he la sangpuxang hea ma keia phäha nami ngdüi law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unsepi adütnak am pha law ham se, thangkdaw khyang avana veia sanga kya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ning jah kpang u lü ngthu mkhyanak junga ami ning jah cehpüi üng, i nami pyen vai ä cäi na ua; Akcün a pha law üng ipi a ning jah pet nami pyen vai. Nami pyen vai cun nami mäta ngthua am kya lü Ngmüimkhya Ngcim üngka naw law khaia kya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yang he naw ami bena he thi khaia jah ap law khai he, ami pa naw pi acunkba bäa ami ca he thi khaia jah ap law khai he. Ami ca he naw ami nupa he jah hneng law u lü thi khaia jah ap law khai h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eia phäha khyang he naw ning jah hneng law khai he. Acunsepi adütnak cäpa ling lü sitihki cun küikyana kya khai.Khuikhanak pha law khai(Mt 24:15-28; Lk 21:20-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akyase, ‘pyükpyeh thei lü, mtüihkhehki’ am a ngdüihnak vai üng ngdüi se, nami hmu üng, (khehki avan naw asuilam ksing kawm) Judah khawa awmki he mcunga dawng u 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kyum khana awmki im k’uma iyaw lo khaia ä kyum law be se, akcün bäih kha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a awmki naw a jih loei khaia ima ä nghlat be 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 mhmüp cun pawieiki he la cihtui awkia hnasen kpawmeikia nu hea phäha aktäa khuikhanaka kya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emple a Pyehnak law vai Mawng a Pyennak(Mt 24:1,2; Lk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mi dawngnak khawksik khyaa ä akyanak vaia Mhnama veia ktaiyü u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 mhmüp cun mkhuimkhanaka mhmüpa kya khai, acuna kba khuikhanak cun Pamhnama pyang khawmdeka ngtüi üng tün lü, atuh cäpa am ve khawi, i tia pi am ve be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wipa naw acuna mhmüp he am a tawisak vai sü üng ua ca pi am xüng khai sü, cunsepi a jah xü hea phäha acuna mhmüp he cun a jah tawisaka kya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khyang naw, “Tenga, hia Mesijah ve ve, ‘Tenga caia ve ve’ ami ti üng, acun ä nami kcangnak v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etiakyaüng, Mesijah kcang he am niki he la sahma kcanga am niki he awm law khai he. Akya thei vai süta Pamhnama xü he pi ami jah mhleihlaknak vaia müncankse he la cäicatnak he jah pawh law khai h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nsepi cäiei na u, akcün am a pha law ham üng avan ka ning jah na mthehki ni. Khyanga Capaa lawnak be vaia Mawng(Mt 24:29-31; Lk 21:25-2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a khuikhanaka mhmüp he käna, khawnghngi nghmüp law lü, khya pi am vai law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hankhaw üngka naw aisi he kya law khai he, khana johite ngsün law khai h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üng Khyanga Capa hlüngtainak la johit am khawngmei üng law lü ngdang law kha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khankhawngsä he jah tüi lü, khawmdeka cum, sip, nghngilaw, khawkyak avan üng Pamhnama xü he atänga jah mkhäm law khai. Fik thing üngka naw Ngtheingthangnak(Mt 24:32-35; Lk 21:29-3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temple üngka naw a ceh be üng axüisaw he üngka mat naw, “Saja aw, tenga, lunge la ime cun pi khyäp ve u bä!” ti 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ik thing üng ngtheingthang ua. A ngban he mkim law u lü a hlip law üng, khaw khye law hlüki ti nami ksing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a kba ahin hea kya law u se, akcün ng’et law lü tün law hlükiti nami ksing khai h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uha khyang he am thi ham u se, ahin he thawn law khai he ti süm u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hawmdek la khankhaw khyük ni se pi ka ngthu itia pi am khyük. Akcün la Khawmhmüp u naw am Ksing(Mt 24:36-4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a khawmhmüp la akcün cun Pa dänga thea, u naw am ksing; khana khankhawngsä he la a Capa naw pi am ksing 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kcüna pha law vai am nami ksingkia kyase, ana mceiei u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in cun khyang mat athuknak punga citki, a im yawk hüt lü a m'ya he üng ami ham phäh phäh khüih vai jah pe hütki naw mkawt ngängki üng a teng vaia a mtheh hüta kba kya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mah a lawnak be vai cun mü lam aw? Mthan nglunga aw? Khawthaih hlan aw? Nghngi luh law aw? ti am nami ksingkia kyase angläta ana ngängei u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m nami äpa kcün üng a law be üng nami ih ä ning jah hmu 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angmi üng ka ning jah mtheh cun khyang avan üng pi ka mtheh ni. Ana ngcüngcei ua!” a t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h naw msang lü, “Hina im he na jah hmuki aw? Lung matca pi ahin üng am ve tikia ami van pyeh bäih khai he,” a ti.Khuikhanak la Khuimkhanak(Mt 24:3-14; Lk 21:7-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Olip mcunga ngaw lü temple da mang se Pita, Jakuk, Johan la Andru a veia law u lü,]]></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ia acukba kya law khai? Acuna ngkhaw hea pha law vai ia msingnak he ngdang law khai?” jah mtheha ti u lü ami kthä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h naw, “U naw ä a ning jah mhleimhlak vaia mceiei u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hyang khawjah ka phäha ngthu pyenki hea ngsaih u lü, ‘Kei ania ka kyaki ni! ti u lü khyang khawjah jah mhleimhlak law khai h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ngtuknak la ngtuknak vaia mawng ng’et lawki la so hünki tia ngthu nami ngjak üng ä nami kyüh vai; acun he cun ve law kung khai, cunsepi adütnak pha law pängki tinaka am kya.]]></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2026-05-26T21:50:28Z</dcterms:created>
  <dcterms:modified xsi:type="dcterms:W3CDTF">2026-05-26T21:50:28Z</dcterms:modified>
  <dc:title>Bible.com.au: Makuh 13:1-37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