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67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kba manki he naw hnim u lü capyit ngvawng kpunga ami tawn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capyit ngvawng mah naw i ti law khai? Ngvawng mah law lü ngvawng ngängki he jah hnim lü capyit ngvawng cun akce he üng jah pe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wngsaki he naw ami yawka lung cun ,avana kthaka kyäp law be säihk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in cun Bawipa pawha kyaki;ihlawka mi ma kyühkse vaia kyaki ni’ ti hin cangcim üng am nami kheh khawiki aw?”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Judah mkhawng he naw amimi a jah pyennaka msuimcäpnak ni ti ksing u lü man khai hea ami bü. Cunsepi khyang he jah kyüh u lü yawk u lü ami cehtak.Ngcawn lawka Mawng Ngthähnak(Mt 22:15-22; Lk 20:20-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harise avang he la Heroda khyang üngka he ngthähnak am Jesuh man khai hea Jesuha veia ami jah tüi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veia law u lü, “Saja aw, nang cun u pi am na cäinaki, khyang naw hawkba a ning ngaih pi am cäi na lü, khyanga hmai am teng lü, nghnicima phäha Pamhnama ngthungtak ngjak hlü na jah mtheiki ti kami ksingki. Romah Sangpuxang üng ngcawn pet vai hin mi thum üng nglawiki aw? Pet vai aw am pet vai aw?” jah mtheha ami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ami hleihlaknak jah ksing lü, “Ivaia nami na mhnüteiki he ni? Denarih ngui na pe law ua, teng vang,”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enarih ngui mat a veia lawpüi u se Jesuh naw, “Hin hin ua müihmai la ua ngming ni?” ti se amimi naw,“Empero” ami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Jesuh naw jah msang lü, “Emperoa ka Empero üng pe u lü, Mhnama ka Mhnam üng pe ua,” ti se,Ami van cäi lawki he.Thihnak üngka naw Thawh bea Mawng Ngthähnak(Mt 22:23-33; Lk 20:27-4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pyit ngvawng ngängki he am msuimcäpnak(Mt 21:33-46; Lk 20:9-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Saduke he avang thihnak üngka naw thawhnak be am ve tikie Jesuha veia law u lü,]]></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ja aw, Mosi naw mi phäha thum a yuknak üng, ‘Khyang naw am ca lü a khyu a thih tak üng a na naw a ktaia cangsawn am düt khaia, acuna hmeinu cun a khäm be va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a khyüh awmki he; axüngvai he säih khyumahki am ca mah lü thi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anghngihnak naw nghnumi a khäm be ani pi am ca lü thiki. Akthumnak naw acunkba bäa khämki naw am ca lü a thiht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kba ami van naw ami khäm be; ami khyüh am ca u lü thiki he. Anghnua nghnumi pi thi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kie thawhnak bea mhmüp üng ami thawh law be üng nghnumi cun ua khyua kya khai ni, ami khyüh naw ami khyunaka kyaki,” ami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h naw jah msang lü, “Ihlawka nami hmaki he! Ise am nami ksing ni tia kyaküng, Mhnama johit la cangcim am nami ksinga phäha kya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kthi he ami thawh law be üng khankhawngsä hea kba law khai he, ngkhyunglanak am ve be ti kh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hnak üngka naw thawh bea mawnglam: Pamhnam naw Mosi üng, ‘Kei Abrahama Mhnam, Isaka Mhnam, Jakopa Mhnama ka kyaki’ tia a mtheh cen, Mosia cauk üng kpyap meiha a däinaka manwg ng’yuki am nami khe khawiki he 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hnam cun akthi hea Mhnama am kya, akxüng hea Mhnama kyaki. Aktäa am ngtäikia ngai kyu ve uki,” a ti.Ngthupet Aktung(Mt 22:34-40; Lk 10: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Jesuh naw msuimcäpnak am ami veia ngthu pyen lü, “Khyang mat naw capyit nglin lü, ngvawng lü, capyittui msawihnak vai khui co lü, ngängnak vaia im sa lü, lokbi he üng jah khah lü, a im ceh ta lü kdunglawng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mi ngcuhnak ngjaki thum jah mtheiki mat awmki. Jesuh naw Saduke he akdawa jah msangki ti hmu lü ngthäh khaia a veia lawki naw, “Ia ngthupet ni aktung säih?” tia a kthäh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naw msang lü, “Ngthupet he üngka aktung säih cun, ‘Aw Isarel ngaia! Bawipa mi Pamhnam mat däng ni mi Bawipa akya 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wipa na Pamhnam cun na mlungmthin, na xünnak, na ksingnak la na kyannak avan am na jawngnak vai’ tia kya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ghngihnak cun: ‘Na impeiloceng namät na jawngnaka kba na jawngnak vai’ tia kyaki. Ahina thea kyäp bawkia ngthupet akce i am ve ti,” a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üng thum jah mtheiki naw, “Saja aw, pyen thei veki! na kcang pyen veki, Bawipa däng ni Mhnama akya ve, Ania thea Mhnam akce am 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ghngicim naw a mlungmthin, a ksingnak la a kyannak avan am Mhnam a jawngnak vaia kyaki; acunüng a impeiloceng, amät a jawngnaka kba a jawngnak vai. Xüngkseie la akce he am Mhnama veia ngkengnak pawha kthaka a mtheh ngjak hin daw bawki ni,” ti lü a py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um jah mtheiki naw mcei ye lü msang beki ti Jesuh naw ksing lü, “Nang naw Pamhnama khaw am thuk na veki,” a ti.Acun käna u naw i pi am kthäh dat u.Mesijaha kyanak Ngthähnak(Mt 22:41-46; Lk 20:41-4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h naw temple k’uma a jah mthei k’um üng jah kthäh lü, “Mesijah cun Davita mjükphyüi ni tia thum jah mtheiki he naw ihawkba ami ti thei 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müimkhya Ngcim naw pyensak se, Davit amät naw pi pyen lü: ‘Bawipa naw ka Bawipa veia:Na ye he na khawkunga ka jah tak law vei däa,ka kpat da ngawa’ a ti n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t amät ye naw, ‘Bawipa’; tia a khü hin ihawkba a mjükphyüia kya khai ni?” a ti.Jesuh naw Thum jah Mtheiki he a jah Mkatei(Mt 23:1-36; Lk 20:45-47)Acunüng khyang khawjah naw jekyai u lü ami ngai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apyit kbih kcün üng capyit ngvawng ngängki hea veia a m'ya mat capyitkthei a yah vai la khaia a tüi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kba a jah mthei k’um üng Jesuh naw, “Thum jah mtheiki he jah cäiei na ua, suisak akkyu suisa u lü ami ngtaw hü vai jawngnaki he, jawituknaka khyang hea jah mhlünmtai vai ngaihki h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inakoka ngawhnak akdaw säih ja buh pawhnaka hmün akdaw säih ngjahlüki h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meinu hea khawhthem ei aw u lü, khyang hleihlaknak vaia aksoa ktaiyüki he. Ahin he naw mkhuimkhanak khamei däm khai he,” a ti.Hmeinua Khawhpetnak(Lk 21:1-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h cun khawhthem ami petnaka peia ngaw lü, khyang he naw ihawkba khawhthem pung k’uma ami ktawk jah tengki. Aktäa bawimangki he naw ngui khawjah ktawki h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üng hmeinu m'yenkse mat naw law lü, tangka ajawca nghngih a ktawk law.]]></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nüng Jesuh naw axüisaw he atänga jah khü lü, “Akcanga ka ning jah mthehki, hina hmeinu m'yenkse naw pung üng akdäm bawk pe v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eki he ami van naw ami taka ngui kpawih üngka va peki he; Cunsepi hina hmeinu naw a m'yenksenak üngka a xünnak vaia a takca avan pe ve,” a t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pyit ngängki he naw m'ya cun man u lü kpaiki he naw a jünga ami tüih 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capyit ngvawng mah naw a m'ya akce ami veia a tüih be; acun pi a lu kpai u lü, am hmuhtheh phyakia pawh u lü, ami tüih 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ngvawng mah naw akce ami veia tüih be tü se, ani cun hnim u lü, acunkba bäa akce he pi avang jah kpai u lü, avang ami jah hn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tüih vai mat däng awmki cun amäta jawngnak leng lenga a capa mat dänga kyaki. Anghnua a capa cun ngvawng kngängea veia a tüih. ‘Hina ka capa ta leisawng khai hea ngsingki ni’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nsepi capyit ngvawng ngängki he naw, ‘Hin hin ngvawng maha capa va ni kbak. Law ua, mi hnim u lü, a khawh mi ka na vai’ tia pyen u lü,]]></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2026-07-09T01:27:56Z</dcterms:created>
  <dcterms:modified xsi:type="dcterms:W3CDTF">2026-07-09T01:27:56Z</dcterms:modified>
  <dc:title>Bible.com.au: Makuh 12:1-44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