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 he naw ami suisak he lama jah phah u se, avang naw thing hnah he jah ksawm u lü lama ami jah ph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ma citki he la a hnua läkia khyang he naw, “Hosana! ‘Bawipa ngming üng lawki hin Pamhnam naw dawnak pe s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 law khaia khaw cun Davita uknaka kcün üngka kba josenaka am be se,” tia ngpyang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Jerusalema lawki, temple k’uma lut lü avan jah tengki. Khaw mü law hlükia kyase axüsaw xaleinghngih he am Bethanih mlüha citki he.Jesuh naw Fik Thing a Yünce(Mt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gawi, Bethanih üngka naw ami law be üng Jesuh a ei ngaih law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k thing a hnah naw a bu athuknak üngka naw hmu lü akthei ve khai aw, ti lü teng khaia citki. Cunsepi a phung a pha üng a ngtheinaka kcüna am kyakia kyase a hnah däng a hmu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fik dung üng, “U naw pi na ktheih ä ei be ti se,” ti se,axüisaw he naw ami ngjak.Jesuh Templea a Ceha Mawng(Mt 21:12-17; Lk 19:45-48; J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usalem ami pha law üng Jesuh temple üng lut lü, ngui mthawngki hea ngawhnak he la müme jah jawituki hea ngawhnak he a jah huk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Temple jawihtuknaka kba ami summang vai am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jah mthei lü, “Cangcim üng Pamhnam naw, ‘Ka im cun khyangmjü avana ktaiyünaka im ti khai he, tia ng’yuki,’ Cunsepi nangmi naw m'yukei hea umnaka pawh ve uk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hlüngtainak am Jerusalem a luha mawng(Mt 21:1-11; Lk 19:28-40; J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 ktaiyü ktung he la thum jah mtheiki he naw ami ngjak üng Jesuh ami hnimnak vaia lam suiki he. Ani cun kyühki he isetiakhyaüng a ja mtheimthanga phäha khyang he ami cäileta phäh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w mü law se Jesuh la axüisaw he cun Jerusalem üngka naw akcea citeiki he.Fik Thing üngka naw Ngtheinak(Mt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gawi ngawilam, ami ceh lama fik thing a pya cäpa ng’yawngei se ami hmu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ita naw süm law be lü, “Saja aw tenga, Fik thing na yünce cen ng’yawngei ve!”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jah msang lü, “Pamhnam jum 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kcanga ka ning jah mthehki, u naw pi a pyena kba kya khai tia jum lü hina khawmcung üng, ‘Ngnawn lü mliktui üng kyaa’ a ti üng, a tia kba kya kh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kyase ka ning jah mthehki, ipi ktaiyünak am nami kthäh üng yah lü nami ka na khaia ksing ua, acunüng nami yah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mi ktaiyü üng ua khana pi mlung am jenak nami tak üng mhlät ua. Acunüng nami Pa, khankhawa ka naw nangmia katnak pi ning jah mhlät khai” a ti. Jesuh naw ana a taka Mawng Ngthähnak(Mt 21:23-27; Lk 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usalema law be tüki he. Jesuh temple k’uma a ceh üng, ktaiyü ktung he, thum jah mtheiki he la, axüngvai he a veia law u lü,]]></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a ana am hina ngkhaw he na jah pawhki ni? U naw hina ana a ning pet ni?” tia, ami kthä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pha law hlü lü Betphake la Bethanih mlüh pei ami pha law üng Olip mcunga lawki he. Acunüng Jesuh naw axüisaw he üngka nghngih la na tüi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jah msang lü, “Kei pi mat ka ning jah kthäh khai, nami na msang üng kei naw pi ia ana am hina ngkhaw he ka jah pawh ning jah mtheh kaw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hana Baptican petnak hawia ka naw lawki? Mhnam üngka naw lawki aw, khyang üngka naw lawki aw? Na mtheh ua,”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imät he ngthäh u lü, “I mi ti khai? Mhnam üngka mi ti üng mä, acunüng ise Johan am nami jumki ni? ti kh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hyang üngka mi ti üng mä, (Khyang avan naw Johan cun sahma mata ami ngaia kyase)” tia khyang he jah kyüh u lü,]]></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m ksing ve ung,” ami ti.Jesuh naw jah msang lü, “Kei naw pi ia ana am hina ngkhaw he ka jah pawh am ning jah mtheh hlü veng,”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ni maa ngnama va cit nia. Nani va pha la sanghngaksaü ngphungki, u naw pi am a ngcumnak ham nani hmu khai. Sut ni lü hia lawpüi 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yangnaw, ‘Ivai acen nani pawhki ni?’ ami ti üng, ‘Bawi naw ngjahlü ve, asäng tha law be khai ni’ nani ti vai,”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cit ni lü sanghngaksaü cun lama pei mkawt üng ngphung se, hmu ni lü, ani su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ngdüikia khyang avang naw, “Ise, acena sanghngaksaü nani sutki ni?” ami ti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a jah mtheha kba jah mtheh ni se, acunüng ami jah cehs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sanghngaksaü cun Jesuha veia lawpüi ni se, a khana ami suisak mtaih u lü Jesuh ngawki.]]></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2026-06-16T01:57:02Z</dcterms:created>
  <dcterms:modified xsi:type="dcterms:W3CDTF">2026-06-16T01:57:02Z</dcterms:modified>
  <dc:title>Bible.com.au: Makuh 11:1-33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