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presProps" Target="presProps.xml"/>
  <Relationship Id="rId52" Type="http://schemas.openxmlformats.org/officeDocument/2006/relationships/viewProps" Target="viewProps.xml"/>
  <Relationship Id="rId5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484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kuh 1:1-4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ei naw tui am baptican ka ning jah peki, cunsepi ani naw Ngmüimkhya Ngcim am Baptican ning jah pe khai,” a ti.Baptican la Jesuh hlawhlepnak(Mt 3:13—4:11; Lk 3:21,22; 4:1-13)]]></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cun käna ivei am ngsawk se, Jesuh Kalile khaw Nazaret üngka naw law se, Johan naw Jordan tuinu üng baptican a pe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ui üngka naw angxita a thawh law be üng, khankhaw nghmawng law lü, Ngmüimkhya cun mümca kba a khana kyum law se a hmu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cunüng khankhaw üngka kthai naw, “Nang, ka ning jawng'engnak kcanga ka Capa, na khana ka je leng lengki,” tia, ngthang lawk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cun la Ngmüimkhya naw khawkhyawng khawa a tüi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cuia khawmhmüp kphyükip khawyam naw hlawhlep se awmki. Khisa he pi awmki he, acunüngpi khankhawngsä he naw law u lü ami msümcei law.Jesuh naw ngaksui kphyü a jah khü(Mt 4:12-22; Lk 4:14,15; 5:1-11)]]></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ohan thawngim üng ami khyum käna, Jesuh Kalile khawa cit lü, Mhnama Thangkdaw pyen hü lü,]]></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kcün pha lawpäng ve, Mhnama khaw ng’et law ve! Nami katnak he jah nghlata u lü, thangkdaw jum ua!” a t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lile tuili kama Jesuh a ceh üng, Sihmon la a na Andru ngvai vawiki xawi jah hmu lü,]]></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esuh naw, “Na läk law nia, kei naw khyang man khaia ka ning jah mthei khai,” a t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aptican Saja Johana Ngthu pyen(Mt 3:1-12; Lk 3:1-18; Jn 1:19-28)]]></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cunüng angxita ani ngvai jah yawk hüt ni lü, Jesuha hnu läki xaw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cun üngka naw, asäng va cit lü, Zebedea capa Jakuk la a na Johan, mlawnga khana ani ngvai jah na pyangei ni se a jah hmu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Jesuh naw a jah hmuh la jah khü se, ani pa Zebede la mlawnga khana ani jah ngvaha khyang he jah yawk hüt ni lü, Jesuha hnu läki xawi.Ngmüimkhyakse Mata Awmnaka Khyang Mat(Lk 4:31-37)]]></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Jesuh la axüisaw he Kapenawm mlüha law u se, angawi Sabbath mhmüp üng Jesuh naw Sinakok k’uma lut lü, a jah mthe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um jah mtheiki hea kba am kya lü, ana takia kba jah mthei se khyang he aktäa cäiki h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cunüng, ami Sinakoka k’uma khyang mat, ngmüimkhyaksea awmnak naw,]]></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azaret Jesuh aw, i mi nglak ve se ja? Na jah kpyeh khaia na lawki aw? Nang u ti ka ksingki. Nang cun Mhnama ngsä ngcim ni!” ti lü, ngpyangk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Jesuh naw, “Ä khihkhe lü, a k’um üngka naw, angxita lut lawa,” ti lü, ngmüimkhya kse a ksä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hawyai naw acuna khyang cun ksün lü, angsanga ngpyang lü, lut lawk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hyang he ami van cäi law u lü, “Hin hin ia ngkhaw ni? Ahina mtheimthangnak hin akthai am niki aw? Ana takia kba khawyai he pi jah ksät se, a pyen ngaiki he hin,” tia mat la mat ngthähki h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in hin Pamhnama Capa Jesuh Khritawa mawng Thangkdaw n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cun la angxita, Kalile khaw avan üng Jesuha mawng ngthang hüki.Jesuh naw Khyang Khawjah a jah M’yai(Mt 8:14-17; Lk 4:38-41)]]></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Jesuh la axüisaw he Sinakok üngka naw lut law u lü, Jakuk la Johan am, Sihmon la Andrua ima cit ktäiki h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ihmona pi, mhnatei se ngjänki, Jesuh a pha law la ami mthe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Jesuh naw a veia cit lü, a kut üng kaih lü, a mthawh la mhnat naw khya se, acun la a jah khinak.]]></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Mü lam khawkyak käna, am phetki he avan la khawyai he naw a jah awmnak avan he cun Jesuha veia ami jah lawpüi.]]></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Mlüh üngka khyang avan mkawt maa ngcun lawki h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Jesuh naw natnak ahmäi hmäia phäha am phetki he jah m’yai be lü khawyai he a jah ksät. Khawyai he naw ani cun ami ksinga phäha ani naw ä a jah ngthuheisak.Jesuh Kalilea Ngthu pyenki(Lk 4:42-44)]]></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Ngawi lam khaw am a thaih phat üng, Jesuh tho law lü im ceh ta lü, anghinaka hmüna cit lü, va ktaiyüki.]]></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Cunsepi Sihmon la a püi he cun Jesuh sui khai hea citki h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cunüng, ami hmuh law üng, “Khyang avan naw ning suihüki he ni,” ami t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amhnam naw, ‘na maa ka ngsä,lam pyang khaia ka tüi law khai.’]]></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Cunsepi, Jesuh naw, “Ahina pipei ngnam hea pi, ngthu ka pyen khaia mi cit khai, acun vaia ni kei ka law,” a ti.]]></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cukba, Jesuh cun Kalile khaw avan üng cit hü lü, Sinakok hea ngthu pyen hü lü, khawyai he pi jah ksätki.Jesuh naw Khyang mat a M’yai(Mt 8:1-4; Lk 5:12-16)]]></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Mnehkse mnehki khyang mat Jesuha veia law lü, a mkhuk ngdäng lü, “Na hlüei üng ta, na na ngcimcaihsak theiki ni,” ti lü, a nghuinak.]]></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Jesuh naw m'yeneinak am a kut sängki naw hnet lü, “Ä, hlüei veng, ngcima,” a ti.]]></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cukba a pyen la angxita mnehkse cun khyük se, ani cun ngcimcai law beki.]]></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cunüng Jesuh naw ksükki naw a tüih b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cukba a pyen käna, “U am icapi ä na mtheh vai, cit lü, ktaiyü am na va ngtengei kyusak vai, acunüng Mosi naw a jah mtheha kba, na ngcimcainak ami msingnak vaia ngkengnak va pawha,” ti lü a tüih b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Cunsepi, acuna khyang naw cit lü acuna mawng cun avan üng va sang hü se, Jesuh angdanga mlüh k’uma am lut thei lü anghinaka awmki. Acuia, khyang pung akce kce üngka he naw ami ceh si.]]></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hyang mat, khawkhyawng khawa ngpyangki naw,‘Bawipa a lam pyang ua;a cehnak vai lam ngdüngsak ua!’ a ti” tia, akphyüma sahma Hesajah naw, a yuka kb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cunüng, Johan khawkhyawng khawa ngdang law lü, baptican jah pe law lü, jah mtheimthang law lü, “Nami katnak nghlata u lü Baptican khan ua, Pamhnam naw nami katnak he ning jah mhlät khai ni,” a t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cunüng, Judah khaw la Jerusalem mlüha khyang he ngthu ngai khaia Johana veia citki he. Ami katnak he jah phyeh u se Jordan tuinu üng Johan naw baptican a jah khansa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ohan cun samu am ami pyan suisak suisa lü, savunksawmyüi a kcawi üng vawp lü, mkhaü he la mawkpyawnga khawitui jah ei awk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ohan naw sang lü, “Ka hnua law khaia khyang ta keia kthaka kyäp bawk ve, kei cun kawp lü a khawdawkyüi ka kphyan pe khaia pi am ka ngkawihki ni.]]></a:t>
            </a:r>
          </a:p>
        </p:txBody>
      </p:sp>
    </p:spTree>
  </p:cSld>
  <p:clrMapOvr>
    <a:masterClrMapping/>
  </p:clrMapOvr>
</p:sld>
</file>

<file path=ppt/theme/theme1.xml><?xml version="1.0" encoding="utf-8"?>
<a:theme xmlns:a="http://schemas.openxmlformats.org/drawingml/2006/main" name="Theme21">
  <a:themeElements>
    <a:clrScheme name="Theme2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2026-05-26T21:50:02Z</dcterms:created>
  <dcterms:modified xsi:type="dcterms:W3CDTF">2026-05-26T21:50:02Z</dcterms:modified>
  <dc:title>Bible.com.au: Makuh 1:1-45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