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 he naw ami hmuh üng cäi law u lü, acukba khyang üng akdaw pekia Pamhnam cun mhlünmtaikie.Jesuh naw Mahte khüki(Mk 2:13-17; Lk 5:27-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hnün ceh ta lü Jesuh a ceh hü üng, Mahte ngming naki khyang mat, ngcawn ngcawnaka im üng a na ngaw se hmuh lü, “Na läk lawa,” ti se,Mahte naw tho law lü Jesuh lä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Mahtea ima buh a ei k’um üng, ngcawng nglawke ja mdimei khyang he law u lü Jesuh ja axüisaw hea hlawnga ngaw law hnga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ise he avang naw hmuh u lü axüisaw hea üng, “Ivai nami saja ngcawn nglawke ja mdimei khyang hea dä ei yümkie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naw ngja lü, “Khyang kphete naw dawkta am hlü u, khyang kune naw ni dawkta ami hl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ia hlüei ta mpyeneinak ni, khyüngsei am ngkengtaihnak am ni,” ti hin i a ti hlünak ni? Cit u lü va ngthei ua. Isetiüng ta “Khyang ngsungpyune jah khü khaia ka lawki am ni, mdimei khyang he jah khü khaia ni ka law.” Ei Jeiha mawng Ngthähnak(Mk 2:18-22; Lk 5:33-3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Baptican Johana hnukläke Jesuh veia law u lü, “Ise keimi ja Pharise he ahüt hüt üng ei jeih u üng se nanga na hnukläke ei am jeih khawikie ni?” ti lü Jesuh ami kthäh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Khine cun Cambumkia hlawnga ami vea küt üng, a khine ei kaa ve khai hea nami ngaikie aw? Am ve u! Acunsepi cambumki a khine am ami ngkya lawa mhnüp pha law khai, acunüng amimi naw ei jeih khaie n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 naw suisak kphyüm akthai am am bu khawi. Acukba ami bu üng akthai naw akphyüm ei päk se angbaüa päk law dämdäm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kba ni, u naw awi kphyüm üng capyit tui sü am than khawi u. Acukba ami than üng awi se law lü capyit tui sü ngsawi päih lü, awi pi pye khai. Capyit tui sü cun awi kthai üng ni ami than khawi. Acukba ami than üng va ani nghngih am pye thei ni.Judah ngvaia canu ja Jesuha kcu hneki Nghnumi(Mk 5:21-43; Lk 8:40-5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 kut khaw Xoki a mdaw be(Mk 2:1-12; Lk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kba ngthu a pyen k'um üng, Judah ngvai mat Jesuh veia law lü a mkhuk am ngdängki naw, “Ka canu tuh hi thi ve. Acunüngpi law lü, na kut a khana na taih law üng ta xüng law be khai ni” ti lü, a nghuin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Jesuh naw tho law lü läk se axüisaw he naw pi läk hnga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hnumi mat, khawkum xaleinghngih a thi put lü khuikhaki Jesuha hnua law lü, a kcu mdawngca a hn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nghnumi naw, “A suisak mdawngca hleng ka hneh üng ta ka daw be khai ni” ti lü ngaiei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nghlat law lü ani a hmuh üng, “Ka canu aw, käh cäia. Na jumeinak naw ning mdaw be ve,” ti se, acunja nghnumi cun daw be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Jesuh Judah ngvaia ima va lutki. Yawk kcing tumkie ja kyahkie a jah hmuh vai ü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van kpunga cit ua! Ahina nghnumica thiki am ni ipki ni” ti se, acun he naw ami yaihe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nüngpi khyang he kpunga ami va luh ja, Jesuh nghnumicaa venak im k’uma lut lü a kut üng kaih se tho law be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mawng cun khaw lum üng ngthang hüki.Jesuh naw a Mikmü xawi a jah mdaw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acun üngka naw a va ceh üng, amikmü nghngih naw läk ni lü, “Aw, Davita capa jah mpyeneia” ti lü ngpyangki xaw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cun mlawnga khana kai lü, Kalile tuili leh pah lü a venak Kapenawm mlüha cit be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ima k’uma a luh üng, amikmü xawi a veia law ni se, Jesuh naw “Kei naw ka ning jah mdaw be khawh khai ti nami jumki aw” ti se,“Bawipa aw, kani jumki ni” ani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Jesuh naw ani mik jah hne lü, “Nani jumeia mäiha thawn se”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ja ani mik vai law be se Jesuh naw, “U üng pi käh nani mtheh vai” ti lü a jah ksü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pi ani va ceh jah Jesuha mawng cun khaw avan üng ani sang hü.Ak’ang Jesuh naw a mdaw b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 üngka naw ami va ceh üng, khawyaia venak ak’ang khyang mat Jesuha veia ami lawpüi 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h naw khawyai a ksät käna acuna khyang ngthuhei law be thei se, khyang he naw “Hina mäih Isarele üng am mi hmuh khawi” ti lü müncannak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sepi pharisee naw, “Hin naw khawyaiea ngvai naw a peta johit am khawyaie jah ksät ve” ti lü pyeneikie.Jesuh naw khyang he jah Mpyenei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mlühe naküt, ngname naküt üng cit hüki. Sinakoka k’uma jah mthei hü lü, Pamhnama khawa mawng thangkdaw pyen hüki. Am phetkie ja hlikhaü mjüküm naw a jah pawhe naküt jah mdaw be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h naw khyang päe, toksäm am ve se khuikhakia toca hea mäih a jah hmuh üng aktäa jah mpyenei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Jesuh naw axüisaw hea üng, “Cang hmin lü da sepi, at lü mkhäm khai ngcek 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ia a kut khaw xoki khyang mat cun kyäp üng a ngjännak üng Jesuha veia ami kawh law. Jesuh naw ami jumnak hmuh lü, “Ka ca aw, käh ng'äa, na mkhyekatnake cun mhlät päng ni,” a t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angmah naw cang at khai khawhah a tüih law vaia cangmaha veia ktaiyü ua”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thum mthei he akhäk naw ami mlung k’uma, “Hin naw Pamhnam ksekha na ve” ti lü ngaik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pi Jesuh naw ami mlung k’uma ami ngaih jah ksing lü, “Ivai am dawkia nami ngai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kut khaw xoki üng, “Na mkhyekatnake cun mhlät päng ni, ti mä ajä? am ani üng “Tho law lü cita” ti mä ajä?”]]></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nga capa naw khawmdek khana mkhyekatnake jah mhlätnaka johit taki ti nami ksing vaia, ti lü, akxo üng, “Tho law lü, na ngjännak phak lo lü na ima cit bea”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xo cun tho law lü a im da cit beki.]]></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2026-06-16T00:47:00Z</dcterms:created>
  <dcterms:modified xsi:type="dcterms:W3CDTF">2026-06-16T00:47:00Z</dcterms:modified>
  <dc:title>Bible.com.au: Mahte 9:1-38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