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kap ngvai naw, “Bawipa aw, na lawnak vaia ka im am nglawingkawih naw. Ngthu mkhap matca na pyen üng ka mpya daw be kha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gvai säiha kea ka veki ni. Keia kea pi yekap khawhah veki. Mat üng cita ka ti üng, cit lü; mat betü lawa ka ti üng, lawki, ka mpya mat “Hin pawha” ka ti üng, pawh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acun a ngjak üng mküiei law lü axüisaw hea üng, “Akcanga ka ning jah mthehki, ahikba sena jumnak ta Isarele üng pi am hmuh khawi nawng”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ing jah mtheh hlüki, nghngilaw ja khawkyaka kae khawkän law hü u lü Abraham, Isak ja, Jakop am alanga Khankhaw Pe pawia ngaw yüm khai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pi Khawmahe ta kpunga anghmüpnaka jah xawt u se, acuia mni cui ha kyet üng kyap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käna Jesuh naw yekap ngvai üng “Na ima cit bea, na jumeia mäiha thawn se” a ti.Acuna kcün bäbä üng a mpya cun yai beki.Jesuh naw Khyang Khawhah mdaw beki(Mk 1:29-34; Lk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käna Jesuh Pitaa ima law lü, Pitaa khyua nu mhnat lü ngjän se a hmu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Pita a pi cun a kut üng hnet se mhnat naw a khyah. Acun ja Pitaa pi naw tho law lü a jah khinn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awmü lama khyang he khawyai naw a jah venake khawhah Jesuha veia jah lawpüi u se Jesuh naw ngmüimkhya ksee cun ngthu mkhap mat am jah ksät lü, am phetkie pi avan a jah mdaw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cun sahma Hesajah naw ahlana a na pyen, “Amät naw mi mhnatnake jah lawh pe lü, mi hlikhaü naküt jah phüih pe ve” ti a kümnak vaia kyaki.Jesuha hnu läk khai bükia Khyang he(Lk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Mnehkse mnehki a mdaw be(Mk 1:40-45; Lk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a peia khyang khawhah a jah hmuh üng, tuili caye kama va pek khai hea a jah mth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m mthei mat a veia law lü, “Saja aw, na cehnak naküta ka ning läk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Sauie naw khui taki he, khana khae naw pi ngbu taki he. Cunsepi khyanga capa naw ta a hüieinak vai hnün am ve ve”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xüisawe üngka mat naw, “Bawipa aw, cit be lü ka pa va k'ut ma vang”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Na läk lawa, akthie naw akthi k'ut u se” ti lü a mtheh.Jesuh naw Khawkhi a Ngdümsak(Mk 4:35-41; Lk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mlawnga khana a kai üng, axüisaw he ahlawnga cit hnga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uilia khawkhi ksenu khi law lü, mlawng tui üng lut law hlüki. Acunüngpi Jesuh ta ipe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xüisawe a vei law u lü, “Bawipa aw, ngcum law hlü ve u üng jah yung lawa,” ti lü, ami mhl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Aw, jumeinak ngcekia khyang he aw, ivaia nami kyükyawkie ni?” a ti. Acunkäna tho law lü khawkhi ja tuingnawk cun hüp khai xawia jah mtheh se, dipki xaw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awkhi ja tuingnawk naw pi a pyen ngjaki xawi ta ia khyang ni? ti lü avan müncan tawngkie.Jesuh naw khyang nghngih üngka Khawyai a ksät(Mk 5:1-20; Lk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mcunga khyüh a kyum law be üng khyangpänue naw läk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tuilia caye Kadaja hnea a law üng, khawyai naw a jah umnak khyang nghngih cun jah kyüh u lü, u naw pi am a cehnak data lam, lungdü üngka naw acuna khyang nghngih cun thäng law ni se a jah khyu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 xawi naw, “Keini üng i na hlüeiki, Pamhnama capa aw? Akcün am pha ham se na jah mkhuimkha khaia na lawki aw?” ti lü ngpyangki xaw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a peia vawke ngsuieikie awmki h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aie naw Jesuh aw, “Keimi na jah ksät a ni üng pi vawkea k'uma bä jah tüiha” ti lü nghuik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naw, “Cit ua” ti se, yaie cun lut law u lü, vawkea k’uma lutkie. Acunüng vawke avan xema ngtäng lü tui üng ngcum lü, thih päihk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Vawk mcahkie naw mlüh k'uma dawng u lü yaia a umnaka khyang nghngih ja vawkea thiha mawng avan cun ami va py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üng mlüh üng veki avan Jesuh hmuh khaia law u lü, Jesuh ami hmuh üng ami khaw ceh ta lü akcea cit khaia nghuinak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mnehkse mnehki mat naw Jesuha vei law lü, “Bawipa aw, na hlüei üng ta na ngcimcaihsak bea” ti lü a py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a kut am do lü hnetki naw, “Ka hlüeiki ni, ngcim se” a ti ja a mnehkse cun daw be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käna Jesuh naw mtheh lü, “U üng pi käh mtheh bä, cet ktäi lü ktaiyü üng na pumsa va mhnuha. Khyang hea ksing law vaia Mosia thuma kba ngkengtaihnak na pawh vai”  a ti.Romah Ngvaia Mpya Jesuh naw a mdaw be(Lk 7:1-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Kapenawm mlüha a vang üng, yekap ngvai mat law lü Jesuh nghui naki n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wipa aw, ka mpya kun lü ima thih law hlü ngsai lü ngjän ve” ti lü a nghui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Law lü ka mdaw law be khai ni” a ti.]]></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2026-06-16T00:46:48Z</dcterms:created>
  <dcterms:modified xsi:type="dcterms:W3CDTF">2026-06-16T00:46:48Z</dcterms:modified>
  <dc:title>Bible.com.au: Mahte 8:1-34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