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833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 he mäiha käh nami ve vai. Isetiüng ta i nami hlüki ti cun nami pa naw am nami tä ham üng a ksing päng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akyase, hikba nami ktaiyü vai:Khana vekia kami pa, na ngming ngcim naw leisawngnak yah 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 khaw pha law se; Na hlüei khankhawa ami pawha kba khawmdeka pi pawh u 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uhngawi kami ei khyawh vai ei jah pe bä.]]></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mi khana mkhyekatki he kami jah mhläta kba, kami mkhyekatnak pi jah mhlät bä.]]></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khyekat vaia hlawhlepnaka käh jah cehpüi lü, Khawyaipaa kut üngkhyüh pi jah yung kawpi. Khaw ni, johit ja hlüngtainak he cun na kaa kya se. A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hyang hea ami ning jah mkhyekatnak nami jah mhlät üng khankhawa ka nami pa naw pi nangmia mkhyekatnak pi ning jah mhlät kh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pi khyang hea ami mkhyekatnak am nami jah mhlät üng, khana ka nami pa naw pi nami mkhyenak am ning jah mhlät khaia kyaki. Ei Jeiha mawng Mthein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i nami jeih üng hypocrit hea kba pukseki hea mäiha nami hmai käh nami tak vai. Khyang he naw ei jeihki he ti ami jah ksing vaia ami hmai hngasaki he ni. Akcanga ka ning jah mtheh hlüki. Acun he cun ami ngkhengnak yah pängki he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i nami jeih üng nami lu ksi am hluk u lü mthik lü nami hmaiei v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msawtnaka maw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üng, khyang he naw ei nami jeih am ksing u. Nami pa angthupnaka ve lü angthup hmuh theiki däk naw angdanga ning jah khyeng khai. Khankhawa Bawimangnak(Lk 12:33-3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thiek ja mkhyaa ei thei ja, mpyukei hea kpyeh thei, khawmdek khana khawhthem käh mcun u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thiek ja mkhyaa am a ei thei ja mpyukei hea am ami kpyeh thei khankhaw khawh mcun u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etiüng ta, khawhthem nami taknaka nami mlungmthin, nami ngainak ve khaia kyaki. Mik cun Pumsaa Kvai ni(Lk 11:34-36)]]></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ik cun pumsa akvai ni. Acunakyase na mik a daw üng, na pumsa avan vai kh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pi, na mik a mü üng ta na pumsa avan nghmüp päihki ni. Acunakyase, na pumsa k'uma veki akvai hin anghmüp ani üng ihlawka kyühkse khai aw? Pamhnam ja Khawhthem(Lk 16:13; 12:22-31)]]></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 naw pi bawi nghngiha khut am pawh khawh. Bawi mat kphya na lü; bawi mat hneng khai. Am ani üng mata pyen ngai lü, mat ksekha na khai. Nangmi pi Pamhnam ja ngui xüi ani nghngiha khut am jah mkhyawp khawh u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cunakyase, ka ning jah mtheh hlü ta, i ka ei khai, i ka aw khai, i ka suisak khai ti lü nami pumsaa phäh käh cäicing ua. Sak hin eiawka kthaka am phumah bawki aw? Pumsa hin suisaka kthaka am phumah bawki a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hana kha he jah teng ua: mci am saw u, cang am at u, kheia pi am mcunei u. Cunüngpi nami pa khana ka naw jah mcahki ni! Kha hea kthak nami phumah bawkie am niki a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 he nami cäicingnaka phäh a khawkum apica saülawki veki a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hyang hea maa, khyang he hmuha käh nami petmsawt vai. Khyanga hmuha nami bilawh üng ta khana ka nami pa naw aphu ning jah pe khaia am k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akyase, ivaia suisaka phäha nami cäicingki he ni? Mawkpyawnga ka he lili khyeipai he cen jah teng süm ua, ami suisak vai am khüi na u, nghmüi pi am bi 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ning jah mthehki, Sangpuxang Solamona a khawhkhyam naküt naw khyeipai matcaa ngtongtai pi am kph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ami jumnak ngceki he aw, tuhngawi xüng lü angawi üng thikia khyeipai he pi Pamhnam naw a jah ngtongtaisak üng ta, acuna kthaka daw bawkia ning jah msuimsak khai n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akyase, i kami ei khai, i kami aw khai, i kami suisak khai? ti lü ä cäicing u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hin he cun Pamhnam am ksingki he naw ni ami suihjap khawi.) Nangmi cun khana ka nami pa naw nami hlükaw naküt cun ksingk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kcüka Pamhnama khaw ja a hlüei sui ma ua, acun käna ahin he avan ning jah pe kh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cunakyase, khawngawia phäha käh cäicing ua, khawngawi amäta phäh cäicingei khai ni. Tuhngawi na cäicingnak hin tuhngawia phäha khäk v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akyase msih mpyaki he üng nami jah petmsawt üng angdang käh nami pet vai. Ngpumim ja lama khyanga jah hmuh hmuha khyanga jah mhlünmtai vai hlawheikie hypocrite kba käh nami pawh vai. Ka ning jah mthehki, acun he cun ami ngkhengnak yah pängki he 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unüngpi na petmsawt üng na kut vang naw a pet cen na kut vang naw käh ksing 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 petmsawt üng anghmüa nami petmsawt vai. Acunüng, angthupa ka pi hmuh theiki nami pa naw angdanga ning jah kheng khai.Ktaiyünaka mawng Mtheinak(Lk 11:2-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mi ktaiyü üng hypocritea kba käh ktaiyü ua! Amimi cun naw Sinakok ja lam kyuma khyanga hmuh vaia ngdüi hü u lü ktaiyüki he ni. Ka ning jah mthehki, acun he cun naw ngkhengnak yah pängki he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üngpi, na ktaiyü üng na im k'um ahinaka lut lü ksawh na khaih käna, ahawia pi ve lü am hmuh theia na Pamhnama veia na ktaiyü üng ning pe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mi ktaiyü üng am jumeikia khyang he naw ami pyen kce ami pyen be bea kba käh nami ktaiyü vai. Ami ktaiyü a saüa phäh ami mhname naw jah ngjak khaia ngaieikie.]]></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2026-07-04T12:10:55Z</dcterms:created>
  <dcterms:modified xsi:type="dcterms:W3CDTF">2026-07-04T12:10:55Z</dcterms:modified>
  <dc:title>Bible.com.au: Mahte 6:1-34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