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i mlungkaw ngcingcaihki he ta ami josen ve, isetiüng Pamhnam hmu acun h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imdeihnak pyangki he ta ami josen ve, isetiüng Pamhnam naw ka ca he tia jah khü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mhnama ngjak hlü ami bilawha phäh mkhuimkhanak khameiki he ta ami josen ve, isetiüng Khankhaw Pe cun ami ka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hnukläka nami thawna phäh, khyang he naw ning jah mkhuimkha, ksekha na u lü ami ning jah mhleimhlakei üng ta jekyai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etiüng ta, khankhawa aphu nami yah vai khawhah awmki he kyase, jekyai lü xexawk na ua. Acukba bäa sahma he pi ahlana jah na mkhuimkha khawikie ni. Mci ja Akvai(Mk 9:50; Lk 14:34-3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ngmi cun khawmdek khyang mjü naküta phäh, mcia nami kyaki. Acunüngpi mci a tuinak apäih üng i am tuisak be vai ni? Xawtin u lü khyang he naw ami khaw am ami leh sawxata thea ia am d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ngmi cun khawmdek lum vaisaki akvaia nami kyaki he ni. Mcunga mdüiha mlühnu pi am ngthup the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 naw meiim dawn üng am khüp khawi, khukhawng khana va ta lü im k'um avan üng vai hü khaia tak khawia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 kba ni, khyang hea maa nami vainak cun vaisak ua. Khyang he naw nami khut pawh ja nami awmih dawki ti hmu u lü, khana nami Pa mhlünmtai law khaie. Thum a jah Mthein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ia Thum la Pamhnama sahma hea pyen jah nawt khaia ka lawkia ä ngai ua, acun he jah kümceisak khaia ka lawk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cunga A Ngthu py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i ua, akcanga ka ning jah mthehki, khawmdek la khankhaw khyük ni lü pi Thum üngka canglung matca pi akümkawi kaa am khyük yah kha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au pi ahina ngthupet üngka matca pi am läklam lü jah mtheiki cun khankhawa akdik säiha kyak khai, cunüngpi läklam lü jah mtheiki cun khankhawa khyang k'hlüngtaia kyak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ing jah mtheh betüki ngai ua, Pharise he la thum mthei he kthaka nami ngsungpyun bawk üng ni khankhaw nami pha kawm. Mlunga Soa mawng Mthein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lana ami pyen khawi cun, khyang käh nami hnim vai, au pi khyang hnimki cun ngthumkhyahnak kham khai” ami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pi tuh ka ning jah mthehki: a bena thüinaki cun ngthumkhyahnak khamei khai. Au pi a bena üng ia am mawngmei veki a ti üng, kawngci maa ngdüi khai. Acunüng na bena üng ak'yaw tinaki naküt cun am dim khawhkia Mulai meia cit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kyase, Pamhnama kpyawngkunga khawthem pet vaia na lawpüi k'um üng, na bena naw am a ning jenak na süm üng t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 lawpüia khawhthem cun kpyawngkunga hawih hüt lü, akcüka na bena veia cit lü va ng'yäppüi be maa. Acun käna law be lü na pet vaia khawhthem cun Pamhnam üng pe kawp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ing khya hlüki am lama nani ceh yüm üng angxita na ng'yäppüi vai. Am ani üng ta ngthumkhyah mkhawng üng ning kkhya se, acun he naw palik he üng ning ap se amimi naw thawngim üng ning khyum khaie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kcanga ka ning jah mthehki, tangka na tak naküt üng am na ngthawng bea küt üng am lät be theiki. Khyanga Khyu am Mkhyekia mawng Mtheina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hyanga khyuca am käh nami mkhyekat vai ti nami ngja khawi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aw khyang pänu he a jah hmuh üng khawmcung khana cit lü ngaw se, axüisaw he a veia law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ei naw ka ning jah mtheh hlü ta: au pi nghnumi mkhyekat hlünaka mlungmthin am tengki naküt cun a mlung k'uma mkhyekat pängki 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akyase na kkhet mik naw a ning mkhyekatsak üng, kawihin lü xawtina. Isetiüng na pumsa avan küm se mulaia na ceha kdama ta na pumsa üngka mat khyük se na awm hin daw bawki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a khet kut naw a ning mkhyekatsak üng, kyükin lü xawtin kawpi. Isetiüng na pumsa avan küm se mulaia na ceha kdama ta na pumsa üngka mat khyük se na awm hin daw bawki ni. Khyungla Ngtaia mawng Mtheinak(Mt 19:9; Mk 10:11-12; Lk 16:1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käna ami na pyen khawi nami ngjak khawi ta, “Aupi a khyu hawih lü ngtainaka kca yuk lü pe yah khai, ti lü Mosia thum üng awmk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üng pi kei naw ka ning jah mtheh hlü ta: au pi a khyu kpami kcea dä am ipawm ni se akcea phäh hawihki cun a khyu mkhyekatsaki ni. Acuna thea acuna nghnumi khyu na beki pi mkhyekatkia kyaki ni. Ng'yüncea mawng Mtheina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a bekhüt käh na lümkan vai, Pamhnama veia bekhüt na taka mäiha na pawh vai” ti nami ngja khawi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Cunüngpi kei naw ka ning jah mtheh hlü ta: khankhaw be lü käh nami ng'yünce süm vai. Isetiüng khankhaw cun Mhnama a bawi ngawhnaka kya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hawmdek pi be lü käh nami ng'yünce vai. Isetiüng khawmdek cun Pamhnama khaw taknaka kyaki. Jerusalem be u lü pi käh nami ng'yünce vai. Isetiüng Jerusalem cun Sangpuxang Bawia mlüha kya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a lu be lü käh na ng'yünce vai. Isetiüng na lusam matca pi abawk ja alea am pyang khawhk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akyase ‘Ä’ am ani üng ‘Ka’ nami ti vai. Ahina thea nami pyen cun khawyaiksea a ning jah pyensaka kyaki. Thungei bea mawng Mtheinak(Lk 6:29-3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a ngawhnak üngkhyüh hikba a jah mthei,Jekyainak Kcang(Lk 6:20-23)]]></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ik vanga phäh mik vang, ha mata phäh ha mat phusui vai ti nami ngja khawik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pi kei naw ka ning jah mtheh hlü ta: ning jah mkhyekatnaki käh thungei be ua. Nami khet ngbeng ning jah kbeiki üng nami kcawng ngbeng pi jah säng petsih v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hyang mat naw nami kcu ning jah hut hlü lü junga a ning jah ngcuhpüi üng ta, na jih pi na petsih v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hyang naw mäng mat a phüih a ning phüih hlüsak üng ta, mäng nghngih na phüih pet v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ami ka ning jah täeiki üng nami pet vai. Acunüng nami veia pu hlüki a awm üng nami kpu vai. Ye mhläkphyanak vai(Lk 6:27-28,32-3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 püi mhläkphya na lü na ye na hneng vai ti nami ngja khawik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cunüng pi kei naw ka ning jah mtheh hlü ta: na ye na mhläkphyanak vai, ning mkhuimkhaki ktaiyü pe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cunüng ta khankhawa ka nami pa Pamhnama ca hea nami kya khai. Isetiüng Pamhnam naw khyang kse he ja khyang kdaw hea khana khawhngi angteha sosak lü, khyang ngsungpyun ja am ngsungpyunki hea khana pi khaw angteha aksaki n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ing jah mhläkphyanaki däk nami mhläkphyanak be üng ta aphu i nami yah khai ni? Akhawn mkhäm he naw pi acukba ta pawh khawhki he n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a püi he däk am na ngthuminei üng khyang kce he kthaka i na pawhki ni? Pamhnam am ksingki he naw pi acukba ta am pawh khawhki he 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müimkhya lama mpyaki he ta ami josen ve, isetiüng ta Khankhaw Pe cun amimia phäh n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cunakyase, nami pa khana ka a kümkawia mäiha nangmi pi kümkawi u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üisei pukseki he ta ami josen ve, isetiüng Pamhnam naw mlung üpnak jah pe k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lung mhnemki he ta ami josen ve, isetiüng Pamhnama khyütam yahei kha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sungpyunnak eia cawi lü tuiha xaiki he ta ami josen ve, isetiüng ami ngjak hlü kümbe law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yang mpyeneinak taki he ta ami josen ve, isetiüng Pamhnama mpyeneinak yah be khai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2026-05-26T21:48:02Z</dcterms:created>
  <dcterms:modified xsi:type="dcterms:W3CDTF">2026-05-26T21:48:02Z</dcterms:modified>
  <dc:title>Bible.com.au: Mahte 5:1-48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