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0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käna Khawyai naw Jesuh cun khawmcung k'hlüngnua khana cehpüi lü khawmdeka bawinak ja a hlüngtainak he cun a mhnü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awyai naw, “Ngdäng lü na na sawkkhah üng ahin he avan ka ning pe khai,”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h naw, “Satan akcea cita, na Pamhnam däk va sawkhah lü, ani däka khut va na pawh vai ti lü cangcim üng awmki”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käna Khawyai naw ceh ta se, khankhawngsä he law u lü Jesuh cun kuei lawki he.Jesuh naw Kalilea a Khut cuteiki(Mk 1:14-15; Lk 4:14-1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an thawngim üng ami khyum a ngjak üng Jesuh cun Kalilea cit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zaret khaw ceh ta lü Zebulung ja Naptalih hne, Kalile tuilinu pei Kapenawm mlüha awm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 cun sahma Hesajah naw a na pyen a kümceinak vai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liktui da lamki lam läka awmki;Zebulung khaw la Naptalih khaw, Jordan mliktui yea,khyang mjükce hea venak Kali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hmüp k'uma awmki hea khyang he nawakvai hmu khaie.Thihnak khaw nghmüp k'uma awmki hea khanaakvai pha law khai ni” ti lü a py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 üngkhyüh tün lü Jesuh naw, “Ngjut ua, Khankhaw Pe ng'et law ve”  ti lü ngthu pyenki.Jesuh naw Ngaksui Kphyü a jah khünak(Mk 1:16-20; Lk 5:1-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Hlawhlepnak(Mk 1:12-13; Lk 4: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h Kalile tuili kama a ceh üng ngbengna xawi Sihmon (Pita ami ti) ja a na Andru ngaksui xawi, ng'üntui üng ngvai ani vawi k'um üng jah hmu lü,]]></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h naw, “Na läk law nia, nga nani suia mäiha kei naw khyang ksui ning ka ning jah mthei khai n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ani ngvai jah hawih hüt ni lü Jesuh läki xaw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käna va cit betü lü ngbengna xawi Jakuk ja Johan, Zebedea ca xawi, ani pa mah am mlawng üng ani ngvai jah pyanei ni se jah hmu lü a jah khü.]]></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akjanga ani mlawng ja ani pa jah hawih hüt ni lü Jesuh läki xawi.Jesuh naw Mhnateiki a m'yai be(Lk 6:17-19)]]></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cun Kalile pei avan üng cit hü lü, Sinakok k'uma jah mthei lü, Pamhnama Khawa thangkdaw jah mtheh lü am phetkiea natnak hlikhaü mjüküm üng khuikhaki he jah mdaw be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h cun Siria hne abäng üng ngthang hü se, khyang kkun he, hlikhaü mjüküm naw a jah hui he, khawyaia a jah awmnak he, mcimpawm nawt lü ngtawng hüki he, akxo he a veia jah lawpüi u se a jah mdaw b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ile khaw üngka, Dekapoli khaw üngka, Jerusalem mlüh üngka, Judah khaw üngka, Jordan mliktui kam üngka, khyang khawhah naw Jesuha hnu läki h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Jesuh cun Khawyai naw a hlawhlep vaia Ngmüimkhya naw khawmkyang khawa a cehpü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h cun khawmhnüp kphyükip la mthan kphyükip ei jeih se, a ei cawi law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Khawyai cun a veia law lü, “Nang Pamhnama caa na kya kcang üng, hina lung he hin muka thawn law khai hea jah mtheha” a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h naw “Khyang cun muk am xüngki am ni, cunüngpi Pamhnama ngthukhyü am va xüngki tia cangcim üng awmki” ti lü a py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käna Khawyai naw Jesuh cun Jerusalem Mlüh Ngcim, a hlüngnak säih Temple khana cehpüi lü,]]></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ng Pamhnama capa kcang na ni üng, ahin üngka naw kco lü‘Pamhnam naw a khankhawngsä he jah mtheh khai ni;acun he naw ami kut am ning na man khaie ni,acunüng na khaw naw lung he am jah hne yah khai ni’” ti lü cangcim üng awmki ni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h naw, “Na Bawipa Pamhnam ä na hlawhlep vai ti lü pi cangcim üng ng'yuki ni” a ti.]]></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2026-06-16T00:46:46Z</dcterms:created>
  <dcterms:modified xsi:type="dcterms:W3CDTF">2026-06-16T00:46:46Z</dcterms:modified>
  <dc:title>Bible.com.au: Mahte 4:1-25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