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presProps" Target="presProps.xml"/>
  <Relationship Id="rId27" Type="http://schemas.openxmlformats.org/officeDocument/2006/relationships/viewProps" Target="viewProps.xml"/>
  <Relationship Id="rId2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55156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hte 28:1-2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D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cunüng kyühnak ja aktäa jenak am, lungdü üngkhyüh cet lü axüisaw he üng jah mtheh khai hea dawngki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hunata Jesuh naw lama jah na khyum lü, “Dimdeihnak am ve ua,” ti se, law u lü, a khawe jah mhjut mtham u lü hjawkhahki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Jesuh naw, “Käh kyühei ua. Cet u lü ka benae Kalile khawa ami na ceh vaia jah va mtheh ua, acuia na hmu khaie ni,” a ti.Lungdü Mtätea Ngthu Pye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Nghnumie ami ceh k’um üng, yekap avang mlüh k’uma cet u lü thawnhlawki naküt cun ktaiyü ngvaie üng ami jah mtheh vai.]]></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Ktaiyü ngvaie naw axüe ngvai jah va nghmu u lü, yekape üng ngui khawkän jah pe u lü,]]></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Mthana, kami ih k’um üng axüisaw he naw a yawk ami mpyuk law ni ti lü, nami jah mtheh vai.]]></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cunüng Khaw Uk naw a ngjak taw üng, nangmia mkhye am ni ti a ksing vaia kami mcäi khaie ni,” ti lü ami pye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Yekape naw ngui cun la u lü ami jah mtheha mäiha ami pawh u. Acunakyase ahina ngthu cun tuh vei cäpa Judahea ksunga ngthang hüki.Jesuh Axüisawea veia A Ngdangnak(Mk 16:14-18; Lk 24:36-49; Jn 20:19-23; Ngs 1:6-8)]]></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xüisawe xaleiate cun Kalile khawa cet lü Jesuh naw a jah mthehnak mcunga kaiki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Jesuh ami hmuh üng hjawkhahkie. Cunüngpi avang cun ami mlung uplatki.]]></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Bawi Jesuh Tho beki(Mk 16:1-10; Lk 24:1-12; Jn 20:1-10)]]></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Jesuh naw thäih law lü, “Khawmdek ja khankhawa anaa naküt cun ka kut k’uma pet pänga kyaki.]]></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cunakyase, cit u lü khyang naküt ka hnukläkea jah pyang u lü, Pa, Capa ja ngmüimkhya ngcima ngming üng baptican jah pe ua.]]></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hmäi ka ning jah mthehe ami jah läklam vaia jah mthei ua. Khawmdeka düt vei cäpa nami hlawnga ka ve khai,” a ti.]]></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Sabbath käna, amhnüp khyühnak ngawilam, khaw athaih law hlü hnüh üng, Marih Makdalin ja a püi Marih kce mat am, ng’utnak teng khaia cetki xawi.]]></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Pamhnama khankhawngsä mat khankhaw üngkhyüh kyum law se, ngkhyü aknuia ngsünki. K’utnak mkawta lungnu mkawt üngka ktawngin lü lunga khana ngawki.]]></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 hmai khawmlaiha mäih law lü a suisak pi khuia mäiha bawki.]]></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Mkawt mtäte naw khankhawngsä cun hmu u lü kyühei ngen u lü akthi kcea mäiha awmki h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Khankhawngsä naw nghnumie üng, “Käh kyühei ua, kutlamktung üng ami taih Jesuh nami sui hüki ti ka ksingki.]]></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i hia am ve; a pyena kba, tho be pängki ni. Hia law lü Bawipaa ngkawhnak teng law u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kjanga cit u lü, “Jesuh thihnak üngkhyüh tho be lü, nami ma Kalile khawa cet ve, acuia nami hmu khai ni ti” axüisaw he üng jah mtheh ua. Ka ning jah mtheh khawi cen süm be ua,” a ti.]]></a:t>
            </a:r>
          </a:p>
        </p:txBody>
      </p:sp>
    </p:spTree>
  </p:cSld>
  <p:clrMapOvr>
    <a:masterClrMapping/>
  </p:clrMapOvr>
</p:sld>
</file>

<file path=ppt/theme/theme1.xml><?xml version="1.0" encoding="utf-8"?>
<a:theme xmlns:a="http://schemas.openxmlformats.org/drawingml/2006/main" name="Theme18">
  <a:themeElements>
    <a:clrScheme name="Theme1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2026-06-27T04:41:33Z</dcterms:created>
  <dcterms:modified xsi:type="dcterms:W3CDTF">2026-06-27T04:41:33Z</dcterms:modified>
  <dc:title>Bible.com.au: Mahte 28:1-20 (DNT)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