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presProps" Target="presProps.xml"/>
  <Relationship Id="rId73" Type="http://schemas.openxmlformats.org/officeDocument/2006/relationships/viewProps" Target="viewProps.xml"/>
  <Relationship Id="rId7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988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hte 27:1-6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acuna mdek cun tuhvei cäpa “Thisen khawmdek” ami ti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sahma Jeramih naw a pyen, “Isarele khyang he naw ania phu tangka thumkipa ami mkhyäp päng cun la u lü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ngka thumkip cen am k’am vawkia mdek khyäihnak vaia sum ve u,” a ti kümcei lawki.Pilat naw Jesuh a kthäh(Mk 15:2-5; Lk 23:3-5; Jn 18:33-38)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Romah Ukia ma ngdüi se, Khaw Uk naw, “Nang Judahea Sangpuxanga na kyaki aw?” ti lü a kthäh.Jesuh naw, “Ä, na pyen cang ve,” a ti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pi, ktaiyü ngvaie ja axü ngvaiea mkateinak üng ta mkhap matca am pi am jah msang be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Pilat naw, “Ami ning mkatei hin na ngjaki aw?” a ti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pi, mkhap matca üng am jah msang lü ve betü se, Khaw Uk naw a münnak law.Jesuh thi khaia ami mkhyäp(Mk 15:6-15; Lk 23:13-25; Jn 18:39—19:16)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omah Uk naw Lätnak pawi buh pawh mhnüp üng, thawngkyum mat, khyang he naw ami ngai mat cim a jah mhlät pet khawia thum veki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thawngim üngka a ngming ngthangki, mat Jesuh Barabah ami ti veki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kyase, khyang he ami ngcun law üng Pilat naw, “U ja nami phäha ka mhlät vai nami ngai? Barabah mä, Khritaw ami ti Jesuh mä?” a ti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Pilata veia ami cehpüi(Mk 15:1; Lk 23:1-2; Jn 18:28-32)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etiakyaküng, Jesuh cun Judah ngvaie naw hneng lü ami lawpüi ti, a ksinga phäha kyaki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lat, ngthumkhyahnaka ngawhnak üng a ngawh üng, a khyu naw “Hina khyang ngsungpyun, ia käh pawh kawpi, tuh mthan ka ngmang üng ania phäh aktäa ka khuikhaki ni,” ti lü a cük law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taiyü ngvaie ja axü ngvaie naw Barabah mhlät lü Jesuh hnim vaia, khyangpä naw ami tä vaia ami jah ksük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 Pilat naw jah kthäh lü, “Hina khyang nghngih üng u ni ka mhlät vai nami jum?” a ti.Amimi naw, “Barabah,” ami ti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Pilat naw, “Khritaw ami tia Jesuh ia ka pawh vai ni?” a ti.Ami van naw, “Kutlamktung üng taiha,” ami ti u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unsepi Pilat naw, “Ia mkhyenak pawh se ni?” a ti.Acunüng, “Kutlamktung üng taih vai,” ti lü, ngpyang law dämdämkie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Pilat naw i am ti thei ti. Khyang he suksak law khaie ti ksing lü, “Hina khyang ngcima thisen üng kei am sängei veng, nangmia pawha ni a kya hlü ve” ti lü, khyang hea maa a kut tui am a kpyaw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yangpä van naw, “Hina a thisen ta kamimät ja kami ca hea khana kya law kawm,” ti lü, ngpyangki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Pilat naw Barabah jah mhlät pet lü; Jesuh a kpai päng ja kutlamktung üng ami taih vaia a jah mtheh.Yekape naw Jesuh yaiha pawhkie(Mk 15:16-20; Jn 19:2-3)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käna Pilata yekape naw Jesuh, Khaw Uka Bawiima k’uma luhpüi u se, läk lawki he naw ami kbumin law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 athaih law üng, ktaiyü ngvaie ja axü ngvaie ami van naw Jesuh hnimnak vaia lam suiki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uisak jah suh pet u lü suisak sen ami jihsak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nghling lukhum pyang u lü ngbüngsakie; a khet kut da ksawngkhe ami kcüngeisak. Ami mkhuk am ngdäng lü ngkun u lü, “Judahea Sangpuxang, na sak saü se,” ti u lü yaiha ami pawh u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sawh lü ksawngkhe lokie naw a lu üng ami kpai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i yaihei law päng üng, suisak sen suh pe lü a suisak jihsak bekie naw, kutlamktung üng ami taih vaia ami cehpüi.Jesuh ami taih(Mk 15:21-32; Lk 23:26-43; Jn 19:17-27)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ami lawpüi üng, lama Kurenih khawa ka Sihmon hmuh u lü, yekape naw Jesuha kutlamktung asihlinga ami kawhsak u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olkotha (Acun cun lukawi hnün tinaka kyaki) ami tia hnün pha lawki h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itui kha am ami kcaw capyitui awk hlüsak u se, mdep lü am aw hlü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utlamktung üng taih u lü cung kphawng u lü a suisake ami jah ng’yatei u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käna acuia ngaw u lü tengeikie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nengnaka kca, “Hin hin Jesuh, Judahea Sangpuxang,” ti lü yuk u lü a lu khana ami taih u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kkhit am khit u lü cehpüikie naw Romah Khaw Uk Pilat üng ami msum.Judah Iskarot a thiha mawng(Ngs 1:18,19)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mpyukei nghngih, mat a khet da, mat a kcawng da kutlamktung üng ami jah taih hnga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a lam üng cet hükie naküt naw pi ami lu kting lü,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Nang naw temple kpye lü amhnüp kthum üng na sa be hlüki, Pamhnama Capa na kya üng ngküikyaneia; kutlamktung üngka naw kyum lawa,” ti lü Jesuh yaiheikie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kba bäa ktaiyü ngvaie, thumksinge ja axü ngvaie naw pi yaihei u lü,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Hin naw akce he ta jah küikyanki, amäta am ngküikyanei khawh ve. Isarelea Sangpuxanga am ni mä? Kutlamktung üngka naw a kyum law üng, kami jumei khaie ni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mhnam jumeiki ni, “Kei cun Pamhnama na ca ni” a ti. Daw ve! Pamhnam naw küikyan law hlü khü mi teng vai u” ti lü yaiheikie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utlamktung üng ami jah taih yüma mpyukei xawi naw pi acukba bäa ani yaihei hnga.Jesuh a thiha mawng(Mk 15:33-41; Lk 23:44-49; Jn 19:28-30)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hnüp ngsung üngkhyüh cutei lü mkeng naji kthum cäpa khawmdek avan cun nghmüp nghmawei päihki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aji kthum bang üng, Jesuh angsanga, “Eli, Eli, lemaa sabathani?” ti lü, ngpyangki. Acun cun, “Ka Pamhnam, Ka Pamhnam; ise na na hawihinki ni?” tinaka kyaki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üng ngdüiki khyang avang naw ami ngjak üng, “Hina khyang naw Elijah khü ve,” ami ti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hyeheiki Judah naw Jesuh ami hnim vaia mkateikie ti a ksing üng ngjut lü, tangka thumkip ktaiyü ngvaie ja axü ngvaiea veia a lawpüi be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üngka mat naw angsenga dawng lü spawng lo lü capyit kthui am kphümki naw cungmdawng üng a tak. Jesuha mpyawng üng a awk vaia a jeng säng pet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vang naw, “Asäng ve cang se! Yung khaia Elijah law hlü khe, mi teng vai u,” ami ti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angsanga ngpyang betü ja a sak päihki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, Templea veki jihnu akhan üngka naw a le cäpa tekinki. Ngkhyü ngsün lü lungnue pi ngbokie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ngdüa ng’utnake nghmawng law u se, Pamhnama khyang ngcime thikie pi tho bekie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esuh a thawh be käna ng’utnake jah hawih hüt u lü mlüh ngcingcaih Jerusalem k’uma lut vai u se khyang khawkän naw jah hmuhkie.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yekap ngvai ja Jesuh mtätkie naw mkhyüa ngsün ja thawnghlawki naküt ami jah hmuh üng, “Ani hin, Pamhnama Capa kcang ni,” ti lü kyükyawkie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alilea a ve üng, Jesuha hnu läk lü ei awk tumbeiki nghnumie naw pi khawsang üngkhyüh jah teng hngakie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 he üngka Marih Makdalin, Marih Jakuk ja Josepa ani nu, acun ja Zebedea khyu xawia kyaki he.Jesuh k'utki he(Mk 15:42-47; Lk 23:50-56; Jn 19:38-42)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haw amü law üng, Arimahte mlüha ka bawimang lü Jesuha hnukläk hngaki Josep pha lawki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Khyang ngcim phyehei lü mkhyekat veng,” a ti.Amimi naw, “Keimi üng acun i sängei se ja? Namät üng va sängeiki” ti lü ami pyen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lata veia cit lü Jesuha yawk cun a va tä. Pilat naw Jesuha yawk Josep üng ami pet vaia a jah mtheh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Josep naw yawk cun la lü jih kthai am hlawpki naw,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äta ng’utnak vaia lung a pyangei üng k’ut lü Lungdü mkawt cun lungnu am khai hüt lü a ceh tak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ia Marih Makdalin ja Marih kce mat cun lungdü da mang lü ngawki xawi.Lungdü yekape naw mtätkie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gawi, Sabbath mhnüp üng, ktaiyü ngvaie ja Pharise he Pilata veia ngcun lawki he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Saja aw, jah mhleimhlaki naw a xün ham üng, ‘Amhnüp kthum üng ka tho be khai’ a ti kami sümki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xüisawe naw mthana law u lü a yawk mpyu law be u lü, ‘Jesuh thihnak üngka naw tho be ve’ ti lü, khyang he üng jah mtheh u se, ak’hnua hleihlaknak hin akmaa ka kthaka sehlen khai ni. Acunakyase, a ng’utnak mhnüp kthum mtäh vaia ngthu mkhyaha,” ami ti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lat naw, “Mtät khaie jah khü lü nami khyaih khawha üp khaia va mtät ua,” a ti.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unüng mtät khaia yekape am cit u lü lung cun msingnak am msing u lü lungdü cun mtätkie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udah naw tangka cun templea xawtin hüt lü acun üngka naw dawng lü amät va ng’awk ngengki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taiyü ngvaie naw tangka lo u lü, “Hina ngui hi thisena phu ni, Templea khawh taknak üng tak vaia am nglawi,” ti lü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änga sumkyam u lü acuna ngui am pekce khyang he jah k’utnak vai k’am kvawa khawmdek ami khyäih u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5">
  <a:themeElements>
    <a:clrScheme name="Theme4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2026-06-16T04:02:18Z</dcterms:created>
  <dcterms:modified xsi:type="dcterms:W3CDTF">2026-06-16T04:02:18Z</dcterms:modified>
  <dc:title>Bible.com.au: Mahte 27:1-66 (DNT)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