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slide" Target="slides/slide76.xml"/>
  <Relationship Id="rId79" Type="http://schemas.openxmlformats.org/officeDocument/2006/relationships/slide" Target="slides/slide77.xml"/>
  <Relationship Id="rId80" Type="http://schemas.openxmlformats.org/officeDocument/2006/relationships/slide" Target="slides/slide78.xml"/>
  <Relationship Id="rId81" Type="http://schemas.openxmlformats.org/officeDocument/2006/relationships/presProps" Target="presProps.xml"/>
  <Relationship Id="rId82" Type="http://schemas.openxmlformats.org/officeDocument/2006/relationships/viewProps" Target="viewProps.xml"/>
  <Relationship Id="rId8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464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hte 26:1-7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xüisawe naw hmuh u lü ami mlung so se, “Ivai ahikba a päihcaihsak ni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na ksi ng'ui khawhaha jawi lü, khuikha msih mpyaki he üng jah pet vai sü,” ami t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mi pyen ksing lü, “Ivai hina nghnumi nami suksakeikie ni? Ani naw ka khana akdaw säih pawhki n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ih mpyaki he cun aläa nami hlawnga ve khaie. Acunsepi, kei cun nami hlawnga aläa am ve hlü naw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na ksi ng'ui ka khana a buih hin ka ng'utnak vaia pyangki n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canga ka ning jah mthehki, khawmdek van üng hawia pi, thangkdaw ami sang hü u üng, hina nghnumi naw hikba a pawha mawng pi ani sümnak vaia pyensih khaie” a ti.Judah Iskarot naw Jesuh phyeheiki(Mk 14:10-11; Lk 22:3-6)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xüisaw he xaleinghngih üngka mat Judah Iskarot naw ktaiyü ngvaiea veia cit lü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i nami veia ka phyehei üng, i ja nami na pet kawm?” a ti. Ngui thumkip khe ma u lü ami pe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käna Judah Isakarot naw Jesuh a phyeheinak vaia lam suiki.Jesuh ja axüisaw hea Lätnak pawi buh ei(Mk 14:12-21; Lk 22:7-13,21-23; Jn 13:21-30)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gen am ngcawkia buh pawhnaka mhnüp kcük üng, axüisaw he Jesuh veia law u lü, “Hawia ni, Lätnak pawi buh na ei vaia kami pyen vai na ngjak hlü?” ami t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ami ceng(Mk 14:1-7; Lk 22:1-2; Jn 11:45-53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Ngnam k'uma khyang mata veia cit u lü, ‘Saja naw Ka kcün pha law ve; ka hnükläke ja Kei naw na ima Lätnak pawi buh ei khai, ti ve’ va ti ua” a t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 jah mtheha mäiha axüisaw he naw Lätnak pawi buh pyang vaiki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 amü law üng, axüisaw xaleinghngihe ja Jesuh ei khaia ngaw yümki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ei k’um üng Jesuh naw, “Ka ning jah mthehki, nangmi üngka mat naw na phyehei khai,”  a t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xüisawe amsüma pukse u lü, “Bawipa aw, acun mä kei vai aw?” ti lü mat mat cima ami kthäh 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Kbe mat üng atänga na kpuiheipüiki naw na phyehei kha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yanga Capa cun Cangcim üng a ng'yuka mäiha thi khai. Acunsepi, Khyanga Capa phyehei khaia phäh ihlawk kyühkse khai ni. Acuna khyang hin angtüia käh a ngtüi law xaa ta a phäha daw bawk khai sü,” a t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yehei khaia khyang Judah naw, “Rabbi, acun mä kei phäi aw?” a ti.Jesuh naw, “Ä, na pyen cang ve,” a ti.Bawipaa müei(Mk 14:22-26; Lk 22:14-20; 1Kor 11:23-25)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ami ei k’um üng, Jesuh naw muk lo lü ktaiyü ma lü boki naw, axüisaw he üng a jah pet. “Lo u lü, ei ua; hin hin keia mtisa ni,” a t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naw khawt lo lü Pamhnam üng jenak mtheh lü, axüisaw he üng a jah pet. “Nami van naw hin aw u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cuna mtheimthangnake a jah pyen päng üng, axüisaw he üng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n hin ka thisen, Pamhnama khyütamnak kthai, khyang khawhah mkhyekatnak mhlätnak vaia lawngki ka thisen n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ning jah mthehki, ka paa Uknaka Khawa nangmi am ahina capyittui kthai am mi awk be yüm vei cäpa, hina capyittui kthai am ka aw be ti khai ni,” a t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’äi mat ami mcuh käna, Olip mcung da citkie.Pita naw Jesuh a manak(Mk 14:27-31; Lk 22:31-34; Jn 13:36-38)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uh mthan, kei na hawih hüt u lü nami cen päih khaie. Cangcim üng a ng’yuka kba, ‘Pamhnam naw toksäm hnim se, toe cun ngpyangtaiei hü päih khaie’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ka thawh be käna Kalile khawa nami maa ka na cit khai,” ti lü Jesuh naw a pye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 msang lü, “Ami van naw ning cen ta päih u sepi, kei naw ta isüm am ning cen ta ngü,” a t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Ka ning mthehki, tuh mthan ai am khawng ham se, nang naw kthum vei am na na ksing vaia na pyen khai,” a ti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, “Na thihnaka thih hnga vai ngü sepi acukba ta am ka pyen khai ni,” a ti.Acukba bäa axüisaw he ami van naw ti law hngakie.Ketaseman ngvawng k'uma Jesuh ktaiyüki(Mk 14:32-42; Lk 22:39-46)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axüisaw he am alanga, Ketaseman ami tinaka hnün mat ami pha law üng, axüisaw he üng, “Caia ka va ktaiyü k’um üng, hin üng a na ngaw ua,” a t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ja Zebedea capa xawi jah ngkhahpüi lü, a mlung na leng leng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ätnak Pawi a phanak vai mhnüp nghngih hlü hamki ti nami ksingki, Khyanga Capa kutlamktung üng ami hnim vaia man law khaie,” ti lü a jah mtheh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 jah mtheh lü, “Thi hlü awnga ka mlung khuikha ve. Ahin üng ve lü na ngängpüi ua,” ti lü a cehpüi kthum üng a jah mthe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cun va cetca lü, mdeka a hmai bun lü, “Aw, ka pa aw, a thawn thei üng ta, hina khuikhatnak khawt hin ka vei üngka naw loina. Cunüngpi, keia ngjakhlüa käh thawn lü, na ngjakhlüa thawn se,” ti lü ktaiyüki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law be lü, a hnükläk kthum cun a na ipei u se jah hmuh lü Pita üng, “Naji matca pi ami na na k’äihpüi khawhki aw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lawhlepnak üng nami lut msawk khai ni, ngäng lü ktaiyü ua. Mlungmthin ta yäng kyawki mtisa naw am lüi ve,” ti lü a mtheh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hngihnaka va cit lü, “Aw ka pa aw, kei naw hina khuikhatnak khawt hin am aw ngü se am a thawn thei üng ta, na ngjakhlüa kya se,” ti lü ktaiyü betüki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veia a law be üng a axüisaw he a na ip betü u lü am mdei khaw u se a jah hmuh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h hawih hüt lü akthumnaka acukba bä pyen lü va ktaiyü betüki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xüisaw hea veia cit be lü, “Atuh vei cäpa ip lü nami hüieikie aw? Teng ua, Khyanga Capa cun khyangkaea kut üng msum vaia kcün pha law v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o law ua, mi cit vai. Teng ua, na phyeheikia khyang law ve,” a ti.Jesuh ami man(Mk 14:43-50; Lk 22:47-53; Jn 18:3-12)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, a na ngthuhei k'um üng, axüisaw he üngka Judah law lü, ktaiyü ngvaie, thumksinge ja axü ngvaie naw ami jah tüih law khyangpänu li kcim jah kpawmeikie a jah lawpü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taiyü ngvaie, thumksinge ja, angvaie cun, ktaiyü ngvai säih Kaiphah ami tia abawi ima ngbum lawki he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yeheiki naw msingnak jah pe lü, “Ka mhnama khyang cun na ngjakhlüa khyanga kya khai, ani nami man vai,” a ti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cun Jesuh veia cit lü, “Rabbi, dimdeihnak ve se,” ti lü a mhnam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Ka püi aw, ise na lawki ni?” a ti.Acun ja lawsih lü ami man u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a a ngkhahpüi he üngka mat naw kcim ksetei lü ktaiyü ngvai säiha mpyaa hngakawi a ksawm pit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Na kcim a venak üng ta bea, kcim xatnakie cun kcim am ni ami thih kawm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kbäih ka pa veia ktaiyü ngü se, ani naw khankhawngsä he xaleinghngih khläih na tüih law pe khawhki ti, am nami ksingki aw?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ktaiyü üng, ihawkba Cangcim naw ahikba thawn law khai a ti, kümbe law khai ni?” a ti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käna Jesuh naw, “Li kcime jah kawtei u lü Kei na man khaia nami lawki he aw? Kei hin khyang kse aw? Amhnüp tä, nami hlawnga ngaw lü templea jah mthei ngü se, am nami na manki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ahin avan cun sahma hea pyen akümnak vaia kyaki ni,” a ti.Acunüng axüisaw he ami van naw hawih lü ami dawng tak.Kawngci maa Jesuh(Mk 14:53-65; Lk 22:54-55,63-71; Jn 18:13-14,19-24)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mankia khyang he naw ktaiyü ngvai säih Kaiphah ima, thumksinge ja axü ngvaiea ngcunnaka ami cehpü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ampyuaa man lü hnim khai hea cengkie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athuknak üngka naw ktaiyü ngvaia ngvawng cäpa läk hngaki. Lut hnga lü i a thawn law teng khaia, yekapa am ngaw yümkie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taiyü ngvaie ja Kawngci üngka ami van naw Jesuh ami hnimnak vaia am cangkia saksi suikie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üngpi, khyang khawkän naw maa law u lü Jesuh mhleieikie kyaw, cunsepi i am hmuh u. Akpäihnaka khyang nghngih law ni lü,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na khyang naw, ‘Kei naw Pamhnama temple kpye lü amhnüp kthum üng ka sa be khawh khai’ tiki,” ti lü ani pyen law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taiyü ngvai säih naw tho law lü, “Ami ning mkatei na jah msangnak vai am na ksingeiki aw?” a ti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Jesuh am khihkheh. Ktaiyü ngvai säih naw msang lü, “Xüngseikia Pamhnama ngming be lü ka ning kthähki: Pamhnama Capa, Khritaw Mesijaha na kya üng jah mtheha,” a ti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Na pyen cang ve. Acunsepi, tuha Khyanga Capa cun a Johitmah säih khet da ngaw lü, ngmei üng kyum law se nami hmuh khai,” a ti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taiyü ngvai säih naw a suisake jah ktekin lü, “Hin naw Pamhnam pyenksenaka ngthu pyen ve! Ahina thea ia saksi am hlü ti? Tuh kung Pamhnam a pyetsenak nami ngjaki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hawkba nami ngaikie ja?” a ti.Amimi naw, “Ani mkhyekatki, thih kung khaia ngkawih ve,” ami ti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 hmai üng msawh lü thäkie. Avang naw ami mja am kbei u lü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sepi, lätnak pawi k’um üng ta käh pawh vai, khyang he suksak khaie ni,” ami ti.Bethaniha Jesuh ksi ng’ui am buih(Mk 14:3-9; Jn 12:1-8)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ng Khritaw! Na nghmaki. U ja ni kbeiki? jah mtheha” ami ti.Pita naw Jesuh maki(Mk 14:66-72; Lk 22:56-62; Jn 18:15-18,25-27)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gvawnga kpunga ngaw se, ktaiyü ngvaia mpya nghnumi mat naw a veia law lü, “Nang pi Kalile khyang Jesuh am nani ve yümki,” a ti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Pita naw ami vana maa ngcim lü, “I na pyenki, am ksing nawng,” a ti.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kce mkawt da cit se, acuia mpya akce nghnumi naw hmuh lü, “Hina khyang pi, Nazaret Jesuh am ve yümki va ni kbak,” ti lü acuia awmki he üng a jah mtheh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, “Ka ng’yünki, acuna khyang kei am ksing nawng” ti lü ngcim betüki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vei am ngsawk se acuia ngdüikie naw law u lü, “Akcanga nang pi acun he üngka mata na kyaki ni, na ngthuhei üng ngsingei ve,” ami ti.]]>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Pita naw, “Ka ng’yünki, akcang ni ka pyen. Ka hlei ka pyen üng Pamhnam naw na hmuh se. Acuna khyang am ksing nawng” a ti.Acukba a ngcim betü ja ainghlüi khawngki.]]>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Ainghlüi am khawng ham se kthum vei ngcim lü na na ma khai,” a ti cen Pita naw süm law be lü kpunga cit lü aknuia kyapki.]]>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Bethanih mlüh, mnehkse mnehki Sihmona ima ve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buh a ei k’um üng, nghnumi mat naw aphu küi alabasta ksi ng’ui um mat üng lawpüi lü, a lu khana a buih la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2026-06-16T17:16:36Z</dcterms:created>
  <dcterms:modified xsi:type="dcterms:W3CDTF">2026-06-16T17:16:36Z</dcterms:modified>
  <dc:title>Bible.com.au: Mahte 26:1-75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