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030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te 25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 cingcaikie naw, ‘Akcinge üng nami meitui jah pe lawca ua, kami meiim thi law hlü ve’ ami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inge naw, ‘Kaa, keimi ja nangmia phäh meitui am khäk hlü ve. Cit lü namimäta phäh va khyäiei ua’ ami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meitui khyäi khai hea ami va ceh k’um üng, ca mbumki law lü meitui taki he cun am atänga ca mbumnaka jah lutpüi lü ksawh ami khaih 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käna, nglamica kce he pi law hnga u lü, ‘Bawipa aw, Bawipa aw, lut law hnga vang ung’ ami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i naw, ‘Akcanga ka ning jah mthehki, nangmi am ning jah ksing nawng’ a t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a kcün ja amhnüp üng Khyanga Capa law be khai ti, am nami ksingkia kya se, a na ngcüngceiei ua. Mpya kthum am msuimcäpnak(Lk 19:11-27)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nkhaw Pe cun khyang mat kdunglawng hü khai naw a mpyae jah khü lü a khawhkhyeme jah mceisaki am tängki n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i khyaihnak üng ngkäkia, mat üng ngui thawng mhma, mat üng thawng nghngih ja mat üng thawng at cima jah pe hüt lü kdung hü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awng mhma yahki naw ta cit ktäi lü a ngui cun am kungpang hü lü thawng mhmaa a pungsa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kba bäa thawng nghngih yahki naw pi thawng nghngiha a pungsa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lamica xa am msuimcäp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üngpi, thawng mat yahki naw ta amahpa ngui cun cehpüi lü mdek k’uma a va cüm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wvei angsawk käna ami mahpa law be lü a jah pet hüt nguia mawng a jah kthä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awng mhma yahkia mpya naw ta a yaha ngui thawng mhma lawpüi lü, ‘Ka mahpa aw, thawng mhma na na pet hüt; tenga, thawng mhma ka yahsih ni’ ti lü a msum b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ahpa naw, ‘Daw ve, nang hin daw lü sitihkia mpya ni; apica üng na sitihkia kyase, kei naw khawhaha ka ning ap khai ni. Law lü na mahpaa dä ayüma jekyaia’ a t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thawng nghngih yahki pi law hnga lü a yaha ngui thawng nghngih lawpüi lü, ‘Ka mahpa aw, thawng nghngih na na pet hüt; tenga, thawng nghngih ka yahsih ni’ a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ahpa naw, ‘Daw ve, nang hin daw lü sitihkia mpya ni; apica üng na sitihkia kyase, kei naw khawhah ka ning ap khai ni. Law lü na mahpaa dä ayüma jekyaia’ a t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awng mat yahki pi law lü, ‘Ka mahpa aw, nang cun na khaki, am na sawnaka na atki, mci am na phuhnakaa pi na mcunki’ ti ka ksingk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 kyühei lü, ka va citki naw mdek k’uma ka k’uhin ni. Tenga, acuna mä se na ka bi bea,” a t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ahpa naw, ‘Nang mpya kse, mpya kdam! Am ka sawnaka ka atki, mci am ka phuhnaka ka mcunki’ ti na ksingki am niki aw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ngui cun ngui cümnak ima jah va kpuki se, ka law be üng ka ngui pung se ka yah be vai sü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, Khankhaw Pe cun nglamica xa, ami meiim jah ceh lü ca mbumki a na do khaia, citkie üng tängki n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uh ta, hina veia ngui la be lü ngui thawng xa taki üng pe u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etiakyaküng, khawkän yah thei lü taki üng, a tak law dämdäm vaia pet sih vai. Cunüngpi, i pi am ta lü am sui theiki üng, a takca naküt huh be va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a pi am ngmangnaka mpya, anghmüpnak, kpunga va xawt tawn hü ua. Acuia khuikha mpyensetnak am mnicui hakyet lü ve khai,’ ti lü a jah mtheh. Akpäihnak ngthumkhyahnak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a Capa cun Sangpuxanga mäiha a khankhawngsä ngcime am atänga a law be üng, a Bawingawhnak üng ngaw kha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maa, khyang mjü naküt ngcun law khaie. Acunüng toksäm naw a toe mee ksung üngkhyüh a jah mtaia kba khyang mjü naküt cun jah mtai law kha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 ngsungpyune cun a khet da jah ta lü, akce he cun a kcawng da jah ta kha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Sangpuxang naw a khet da kae üng, ‘Law ua, ka pa naw dawkyanak am a ning jah kbe, khawmdek angtüi üngkhyüh nami phäha pyan päng Khankhaw Pe cen ka na u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Ei ka cawi üng na na tumbeiki; tui ka xai üng tui na na peki; Khina ka kya üng pi na ima na na khin naki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isak kpuma ka ve üng, nami na msuimsaki; am ka phetyai üng, nami na msümcei büktengki; thawng ima ka ve üng pi, ka veia nami lawki he,’ ti law kha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 ngsungpyune naw, ‘Bawipa aw, itüh üng ei cawiki se ning hmu u lü, kami ning mbei ni? Itüh üng tui xaiki se tui kami ning tu ni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hma cun am cingcai u, akce mhma ta cingcaiki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tüh üng, khina kya lü, kami ning khinnak ni? Itüh üng suisak kpuma veki se, kami ning msuimsak ni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tüh üng am phetyai lü thawng ima veki se, kami ning bükteng law ni? ami t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angpuxang naw, ‘Akcanga ka ning jah mthehki, hina ka hnükläke üngka akdikca säiha khana nami bi naküt cun keia phäh nami bi ni,’ ti law kha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käna, a kcawng da kae üng, ‘Pamhnama yünsenak khameikie aw, Khawyam ja a khankhawngsä hea phäha pyang mulaia ka venak üngkhyüh cit u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setiüng, ei ka cawi üng, ei am na mbei uki; tui xai üng se, awk vai tui am na pe uki;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Khina ka kyak üngpi am nami na khinaki; suisak kpuma ve üng se, am nami na msuimsaki; am ka phetyai lü thawng ima ka um üng pi, am nami na bükteng lawki.’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amimi naw, ‘Bawipa aw, itüh üng ei cawi lü, tui ngaih lü, khina kya lü, akpuma na ve, am phetyai lü thawng ima veki se, ning hmu u lü, am kami ning kueiki ni?” ti law khai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angpuxang naw, ‘Akcanga ka ning jah mthehki, hina akdikca kuei vai nami hai cun Kei nami na haia kyaki,’ ti lü, jah msang b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acun he avan angsäia khuikhatnak mulaia cit u se, ngsungpyunkie ta angsäia xünnaka cit khaie” a ti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 cingcaikie cun ami meiim cehpüi u lü meitui um üng am ceheisih 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sepi, akcinge cun ami meiim üng meitui a bea thea um üng meitui abe ceheisihki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 mbumki am pha law nai se, ami van ngam u lü ipeiki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than nglunga, ‘Ca mbumki law ve, law lü do law ua,’ ti lü ngpyang kthai ngthang law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lamica he cun ami van xak law u lü ami mei ime jah pyaneik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2026-06-16T05:13:41Z</dcterms:created>
  <dcterms:modified xsi:type="dcterms:W3CDTF">2026-06-16T05:13:41Z</dcterms:modified>
  <dc:title>Bible.com.au: Mahte 25:1-46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