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0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n he cun na hmi hlüki a huiheia mäiha khuikhanakea cuteinak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ning jah man u lü ami ning jah mkhuimkha vai ja ami ning jah hnim vaia khyang hea kut üng ning jah ap khaie. Khyang naküt naw keia phäh ning jah hneng kha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 kcün üng khyang khawhah naw ami jumnak hawih u lü mat ja mat nghneng law khaie, hleihlak law kha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hma ksee po law u lü khyang khawhah jah mhleimhlak law kha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 dawkia khut pawhnak da law lü mhläkphyanak ng’yeng law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unsepi, adütnak vei cäpa jumeiki naw küikyannak yah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ankhaw Pea mawng thangkdaw cun khawmdek van üng sang lü khyang naküta veia saksia mdanga kya khai. Acun käna akcüna päihnak pha law khai. Kpyükpye theiki Kyükyawksee(Mk 13:14-23; Lk 21:20-2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hma Danjelah naw cangcim üng a pyena kba, ‘Kpyükpye theiki kyükyawkse angcimcaihnak säiha ngdüi se, nami hmu kh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Judaha veki naküt mcungea dawng u 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khyung khana veki im k’uma a ka lo khaia käh kyum law 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mple a pye vai Jesuh naw pyenki(Mk 13:2; Lk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a veki naw pi a suisak loei khaia käh nghlat be 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mhnüp üng mpyaikie ja cihtui k’aw naca kpawmeikie ta aktäa khuikha khaie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mi dawngnak vaia mhnüp cun khawksik khya ja Sabbath mhnüpa käh a kya vaia Pamhnama veia ktaiyü 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awmdek a ngtüi üngkhyüh am hmuh khawi, malama pi am hmuh be ti vai khuikhatnak kyühkse cun pha law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awmhnüpe cun Pamhnam naw a jah tawisak päng ni; am a tawisak vai sü üng, u pi xüng khai am ve. A jah xüa khyang hea phäh Pamhnam naw khawmhnüpe cun jah tawisak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a ni Khritaw, cuia ni Khritaw’ tiki a ve üng, käh nami kcangnak v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etiüng ta, Khritaw kcang am nikie ja sahma ksee po law khaie. Pamhnama jah xü khyang he pi a thawn theia ta, ami jah mhleinak vaia müncanksee pi jah pawh law kha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ai ua, akcün am a pha law ham üng ma lü ka ning jah mtheh päng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Mesijah cun khawmkyanga ni’ ami ti üng käh nami ceh vai! Ani cun ‘Angthupnaka ve ve’ ami ti üng pi käh jah kcang na 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hngilaw da mlaih se khawkyak cäpa khaw a vaia kba, Khyanga Capa cun law be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Temple üngka naw akcea a ceh üng, axüisaw he naw Temple ime mhnuh khai hea a veia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wia pi akthia venaka, langktahe ngcun khaie ni.Khyanga Capa a law bea mawng(Mk 13:24-27; Lk 21:25-2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a, khuikhatnaka mhnüpe käna, khaw nghmüp law khai. Khyalawn pi am vai law ti. Aisie khankhaw üngkhyüh kya law khaie, khankhaw khyaihbahnake pi ami venak üngka naw jah ksät kh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khyanga Capa msingnak cun khana ngdang law khai. Khawmdek khyang naküt Khyanga Capa hlüngtai kyäpsawknak am khana khawngmei ngcum lü law be se, hmu u lü kyap kha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ungnu tum lü a khankhawngsä he naw a xüe cun khawmdek avan üng jah mkhäm hü be khai hea jah tüih law khai. Fikdung am a msuimcäpnak(Mk 13:28-31; Lk 21:29-3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na Fikdung üngka naw ngtheingthang ua. A kpyange tawi law u lü a hnah a hlip law üng, khawkhye cäh lawki ti, nami ksingki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a kba ni, nangmi naw ahin he nami jah hmuh üng, akcün cäh law lü mkawt pei pha lawki ti ksing u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kcanga ka ning jah mthehki, tukbäih ksawn üng khyang he am ami thi päih ham üng acun he avan cun kümcei law khaie ti süm u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hawmdek ja khankhaw khyük ni sepi, ka khyü nglung matca pi a kümcei kaa käh khyük yah khai. Akcün ja mhnüp u naw am ksing(Mk 13:32-37; Lk 17:26-30,34-3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 mhnüp ja akcün cun iti üng pha law khai ti, u naw pi am ksing. Khankhawngsäe naw pi am ksing u. Capanaw pi am ksing. Ka pa däk naw ni a ks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hyanga Capa a law be vai cun Nawea kcün üngkaa mäiha kya law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naw, “Hin avan nami jah hmuki am niki aw? Akcanga ka ning jah mthehki, lung matca pi, hin üng am ve khaia a pyehnak vaia kcün pha law khai,” a ti.Khuikhatnak ja mkhuimkhanak(Mk 13:3-13; Lk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likpitui am a phu law hama kcüne üngka naw Nawe mlawng k’uma a luh vei cäp, khyang he cun ei awkie, nghnumi ja kpami ngkhyunglaki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likpitui phu law lü khyang avan a jah cehin vei cäpa i käh sim lü awmki he. Acun üng ami vea mäiha, Khyanga Capa a law be vai üng pi acukba kya law kh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oa ve yümki xawi üng mat jäk lü mat hawih hüt kh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sum su yümki nghnumi nghngih üng mat jäk lü mat hawih hüt kh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ami Bawipa a lawnak vaia akcün am nami ksingkia kya se, a na ngäng u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m mah naw mpyukei a law vaia kcün a ksing vai sü ta, a im mpyukei naw käh a kpye vaia mtät kyet khai ti nami ksingk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a mäiha, nangmi pi a na ngcüngcei ua. Isetiüng ta, Khyanga Capa cun am nami sümhmuha kcün üng law be khai. Üpnak vaia veki ja am vekia mpya(Lk 12:41-48)]]></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m mahpa naw, a imbunga eiawk akcün phäh phäh üng jah pyangmtham pawhmsah khaia a mcawn themngvai lü cingcaikia mpya cen u n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cun he jah na pawhmsah se a mahpa naw ima a law be üng, a hmuh lawa mpya ta a josen v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kcanga ka ning jah mthehki, amahpa naw acuna mpya üng a khawh naküt ap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lip mcunga khana a ngawh üng axüisaw he ampyua law u lü, “Itüha, acukba thawn law khai ni? Na lawnak vaia akcün ja akpäihnak kcün msingnak vai cun i ni? Jah mtheha” ami t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Cunsepi, mpya kse ania üng ta, ‘ka mahpa a law be vai hjo ham khai ni’ ti lü ngaihnipk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 püi mpyae jah kpai lü ju awk ktai k’eiea hlawnga a na eiawk hü hngak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m a ngaihhmuh ja am a na ksinga kcün mhnüp mat üng, acuna mpyaa mahpa law be kha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 mahpa naw a mtemtea mawilü hypocritea venaka vesak hnga se, acuia kyahnak ja, mnicui hakyetnak am khuikhatnak khamei kha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 naw, “U naw pi käh a ning jah mhleimhlak vaia mceiei 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khawkän ka ngming üng law lü, Keia hana ngsaih lü ‘Kei, Khritaw ni’ ti lü khyang khawhah jah mhlei law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peia ngtuknake kthaie ja athuknaka pi ngtuknaka thange cun nami jah ngja law khai. Cunüngpi käh cäicing kawm uki. Acuna ngkhawe cun thawn law khaie, cunüngpi akcüna päihnak tinak am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e mat ja mat, pungnu mat ja mat, ngtung’at law khaie. Mdek alum üng, khaw jaw khyat pai law khai, ngkhyü ngsün law khai.]]></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2026-06-24T12:28:19Z</dcterms:created>
  <dcterms:modified xsi:type="dcterms:W3CDTF">2026-06-24T12:28:19Z</dcterms:modified>
  <dc:title>Bible.com.au: Mahte 24:1-51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