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0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2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käna a mpyae jah khü lü, ‘Cambumnak pyang päng ni, cunsepi, jah cükeia khyang he ei khaia am ngkawih ve 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uh ta lamnuea cit hü u lü nami hmuh naküt jah va khü hü ua’ a 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üng, a mpyae cun lam naküt üng cit hü u lü, ami hmuh naküt akdaw akse jah mkhäm lü jah lawpüi u se, cambumnaka im cun khin am be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ngpuxang cun khine jah bükteng khaia im k’uma a law üng, khin mat cambumnak suisak am jihki a hmu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ngpuxang naw, ‘Ka püi aw, ihawkba, cambumnaka suisak am jih lü na lawki ni?’ a ti. Cunsepi acuna khyang naw i pi am ti b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üng, Sangpuxang naw a mpyae üng, ‘A kutkhawe jah pinpawk lü anghmüpnaka xawt ua. Acuia a mni cui hakyetnak am kyap khai’ a t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h naw, “Khüa khyang da kyaw lüpi xüa khyang ngcek ve” a ti.Akhawn pet vai ja käh pet vai(Mk 12:13-17; Lk 20:20-2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Pharise he naw a ngthähnak am Jesuh man vaia lam sui lü cengk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harise he naw ami hnukläke avang ja Heroda hnukläke avang Jesuha veia jah tüih u lü, “Saja aw, nang cun akcang na pyenki ti kami ksingki. Akce he naw ihawkba ngai khaie ti käh cäi na lü, Pamhnam naw khyang he a jah ngjak hlüa mawng khyüngtak na jah mtheiki. Isetiüng nang cun naw ua mikhmai pi am teng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hawkba na ngaih jah mtheha? Mi thum naw Empero üng akhawn pet vai hin nglawiki aw, am nglawiki aw?” ami 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ambumnak pawi am msuimcäpnak(Lk 14:15-2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sepi, Jesuh naw ami ngneikse jah ksing lü, “Hypocrite aw, ise nami na mhnüteikie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khawn ngui hawia ni? Na mhnuh ua” a ti.Acunüng tangka mat a veia ami lawpü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üng, Jesuh naw, “Hin hin ua lup ja ua ngming ni a ve?” a t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mpero ni,” ami ti.Acunüng Jesuh naw, “Acukba ani üng, Empero üng sängeiki Empero üng pe ua, Pamhnam üng sängeiki Pamhnam üng pe ua,” a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 ami ngjak üng, müncan u lü akcea ami ceh tak.Thihnak üngkhyüh thawh be ngthähnak(Mk 12:18-27; Lk 20:27-4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a mhnüp üng, khyang kthi am tho be khawi u tiki Sadukee avang Jesuha veia lawki h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ja aw! Mosi naw khyang mat am ca lü a thih üng, a na naw khäm be lü a casak vai. Acunüng akthia caa ngai vai,” a ti 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uh a bena khyüh xüngkie, a khyu hmeinu cun a na naw a khäm b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kba bäa anghngihnak ja akthumnak pi am ca u lü, akhyühnak cäpa thih päihki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kdüta acuna nghnumi pi thi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naw msuimcäpnake am khyang he üng a jah mtheh betü.]]></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akyase, thikie ami thawh law bea mhnüp üng, acuna nghnumi cun ngbengna khyüh üng ua khyua kya khai ni? Angtu naw ami khyunak” ti lü ami kthä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h naw jah msang lü, “Nami mkhyekie ni! Cangcim ja Pamhnama khyaihbahnak am nami ksinga phäh n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kthie ami thawh law bea mhnüp üng, amimi cun khankhawa khankhawngsä hea mäiha am ngkhyungla ti 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mhnam naw nami veia akthiea thawhnak bea mawng a pyen am nami khe khawikie aw?]]></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ei Abrahama Pamhnam, Isaka Pamhnam, Jakopa Pamhnam’ Pamhnam cun akthiea Pamhnama am ni, akxüngea Pamhnam ni,” ti lü, a jah mthe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n khyangpäe naw ami ngjak üng, a jah mtheimthang cun müncan nakie.Ngthupet akü säih(Mk 12:28-34; Lk 10:25-28)]]></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cunüng, Sadukee jah mkhütki ti, Pharise he naw ami ksing üng alanga ngcun law u lü,]]></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mi ksung üngka mat, thum ksingki naw kthähnak üng man vaia ngtängk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aja aw, i ni Mosia thum üng akü säiha ngthupet cun?” a t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h naw, “Na Bawipa Pamhnam cun na mlung avan, na ngmüimkhya avan, ja na ksingnak avan am na mhläkphyanak v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hankhaw Pe cun a capaa phäh cambum khaia ngtünki Sangpuxang mat am tängk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hin cun akdäm säih ja akü säiha ngthupeta kyak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ghngihnak cun: ‘Na impei loceng namät na kphyanaka mäiha na kphyanak va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hina ngthupet nghngih üng Mosia thum naküt ja sahma hea mtheimthang naküt avan phungki ni,” ti lü a jah mtheh.Khritawa mawng ngthähnak(Mk 12:35-37; Lk 20:41-44)]]></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cunüng, Pharise he avang ami ngcun law üng Jesuh naw jah kthähk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esijah hin ia ni nami ngaih? Ua ksawn üngka ni?” a ti.“Ani cun Davita ksawn üngka ni,” ti lü ami msa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cunüng Jesuh naw, “Ise ngmüimkhya naw Davit üng “Khritaw cun Bawipa aw” ti lü a khüsak?” Davit naw pyen lü,]]></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awipa naw ka bawipa üng a mtheh ta: ka khet da ngawa na yee na khawa kea am ka jah taka küt üng” a t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avit naw Khritaw üng Bawipa ti lü a khü üng, ihawkba Mesijah cun Davita ksawn thei vai ni?” a t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U naw pi ngthu mkhap matca am pi am msang be u. Acuna mhnüp üngka naw cutei lü u naw i pi am kthäh ti 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ambumnaka law lü buh pawi bükei law khai khine jah khü khai hea a mpyae a jah tüih, cunsepi, am law hlü 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a mpya kce he jah tüih betü lü, “Müei vai pyang päng ni, ka semce ja khyükseie akthaü säih jah hnim veng, ahmäi küm päng ve, cambumnaka law ua,” ti lü khine üng jah mtheh u bä’ a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unsepi, khine naw käh cuhlihei u lü animäta khut pawh khaia citei hükie: mat a loa cit lü, mat betü kdungei hü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vang naw Sangpuxanga mpyae jah man u lü jah kpai lü ami jah hnim 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 Sangpuxang naw a ngjak üng thüi lü a yekape a jah tüih. A mpyae jah hnimkie cun ami van jah hnim lü ami mlüh pi mei am a jah mkhih pet.]]></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2026-06-16T00:46:48Z</dcterms:created>
  <dcterms:modified xsi:type="dcterms:W3CDTF">2026-06-16T00:46:48Z</dcterms:modified>
  <dc:title>Bible.com.au: Mahte 22:1-46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