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50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hte 21: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hyangpänu naw ami suisak lama ami jah phah üng, avang naw nghleng hnahe jah ksawm u lü jah phahki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hyangpä a ma a na citkie ja amät läki he naw, “Hosana Davita Capa, Bawipa ngming am lawki josennak be se! A hlüngnak säih khankhawa Hosana,” ti lü, ngpyangk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rusalem a pha law üng, mlüh üngka ami van üicai u lü, “Ani u ni?” ti lü pyenki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hyangpänu naw, “Hin cun sahma Jesuh, Kalile hne, Nazaret mlüh üngka ni,” ami ti.Temple k'uma Jesuh lutki(Mk 11:15-19; Lk 19:45-48; Jn 2:13-2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h Temple k'uma lut lü Temple k’uma jawitukie ja kheikie jah sät lü tangka mhlaikie ja müm jawikiea ngawhnake, avan a jah hukxän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üng Jesuh naw, “Cangcim üng, ‘Ka im cun ktaiyünak ima sui khaie’ ti lü ng’yuki, nangmi naw mpyukeiea ngthupnak ima pyang ve uki” a t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mikmü ja akxoe, temple k'uma law u se Jesuh naw a jah mdaw b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taiyü ngvaie ja Thum mtheie naw müncanksee a pawhmsah ja, hnasene naw, “Hosana Davita Capa,” ti lü, ami ngpyang hmuh u lü aktäa ami mlung so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h üng, “Amimi naw i pyenkie ti na jah ngjaki aw?” ami ti.Jesuh naw, “Ä, hnasene ja cihtui k’aw naca hea mpyawng üng mhlünmtainak na yahki ni,” ti lü ng’yuki am nami khe khawiki aw?”  a t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h naw jah hawih hüt lü Bethanih mlüha cit lü acuna mthan cun acuia ipki.Jesuh naw kthei thing a yünce(Mk 11:12-14,20-24)]]></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lüngtainak am Jerusalem lutki(Mk 11:1-11; Lk 19:28-40; Jn 12:12-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awilama mlüh da a nghlat law be üng, a ei ngaih lawk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thei thing lam peia hmu lü kthei thing da cit kyawki, am ngthei lü a hnah däk ve se a hmuh. “Käh ngthei ti sümsüm kawpi,” ti se, acunüng kthei thing cun ngjai lü thiei law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xüisawe naw acun ami hmuh üng, “Ihawkba Fik dung akjangnua khyawngei lawki ni?” ti lü müncanki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h naw jah msang lü, “Akcanga ka ning jah mthehki, jumei kcang lü mlung hlawthlatnak am nami tak üng hina Fikdung däk am ni lü, hina mcung üng, ‘Hin üngka naw ngnawn lü mliktuia kya se’ nami ti üng nami tia mäiha kya kh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ami jumei üng nami täsam naküt nami yah khai,” a ti.Jesuha Ana mawng ngthähnak(Mk 11:27-33; Lk 20:1-8)]]></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emplea law be lü a jah mthei k'um üng, ktaiyü ngvaie ja a xüe a veia law u lü, “Ahin he jah pawh vaia ia ana ja na tak? U naw ahin he na jah pawhak vai ana a ning pet ja?” ti lü ami kthä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h naw jah msang lü, “Kei pi mat däk ka ning jah kthäh khai. Nami na msang üng, kei naw pi ahin he ka jah pawhnak vaia ia ana ka tak cun ka ning jah mtheh kha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ohana a baptican hin hawia khyüh lawki ni? Pamhnam üngkhyüh mä. Khyang üngkhyüh mä” a ti.Amimäte naw ngcuh u lü, “I mi ti khai ni. Pamhnam üngka naw ni” mi ti üng mä, “Ise Johan am nami kcangnaki ni,” ti hlü kba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hyang üngka naw” mi ti üng pi khyang he naw i ami pawh vai ti kyühei phyaki. Isetiüng, khyang avan naw Johan cun sahma mat ti ksingki he,” ami t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h üng, “Am ksing ve u nawng,” ami ti.Jesuh naw, “Kei pi ia ana am ka pawh ti am ning jah mtheh hlü veng,” a ti.Capa nghngih am msuimcäpna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h ja axüisaw he Jerusalema law u lü Olip mcung, Betphake ngnam ami pha law üng Jesuh naw, “Axüisaw xawi nghngih maa jah na tüih lü,]]></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hawkba nami ngaiki ni? Ahlana nghngih canaki khyang mat veki. Akdäma veia cit lü, “Ka ca aw, tuhngawi ngvawnga cit lü va khüia,” a t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 ca naw, “Kaa! am cit hlü veng,” a ti kyaw, akäna a mlung nglat law be lü citk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cunüng anghngihnaka veia cit lü acukba bäa a mtheh. Ani naw, “Ä ja, cit kawng,” ti lü am c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hin xawi üng u naw ni a paa ngjakhlü a pawh?” a ti.Amimi naw, “Akdäm ni,” ami ti.Acunüng Jesuh naw, “Akcanga ka ning jah mthehki, akhawnkawke ja nghnumi ksee nami maa Pamhnama Khawa lut ve 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setiüng ta Baptican Johan lam kdaw ning jah mhnuh khaia law se am jumei uki; cunsepi, akhawnkawke ja nghnumi ksee naw ani jumkie. Acun nami hmuh käna pi ngjut lü am jum uki,” a ti.Ngvawng ngängkie am msuimcäpnak(Mk 12:1-12; Lk 20:9-19)]]></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suh naw, “Msuimcäpnak akce ngai betü ua: khyang mat ngvawngmah veki, acun naw capyit ngvawng pyang lü ngvawng lü capyittui suinak vai khui co lü, ngängnak vai kyäng a sak. Khüikie üng jah khah lü athuknaka khaw kcea kdungk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Capyit angtheih lawa kcün üng, amäta hama capyit ngthei kbit khai hea a mpyae ngvawng ngängkiea veia a jah tüi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gvawng ngängkie naw ngvawngmaha a mpyae jah man u lü mat ami kpaih, mat ami hnim, mat lung am ami vawi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cunüng ngvawngmah naw akcüka kaa kthak nungkia, a mpya kce he a jah tüih betü. Acunsepi acukba kunga ami jah na pawh betü.]]></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kpäihnaka amäta ca, “Ahin ta leisawng khaie ni, am pawh hngaläk u” ti lü a tüih betü.]]></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ni maa vekia ngnama cit ni lü, sanghngaksaü mat ja, a ca ami jah kphung nani hmuh khai. Jah sut ni lü ka veia nani jah lawpüi va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Cunsepi ngvawng ngänge naw ami hmuh üng, “Hin hin ngvawngmaha ca va ni kbak. Law ua mi hnim lü a khawh mi bi vai u,” ti u lü,]]></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an lü ngvawng kpunga xawt lü ami hnimin 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uh ta ngvawngmah a law üng, ngvawng ngängkie cun ihawkba jah pawh khai ni?” a t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sang u lü, “Acuna khyang ksee cun jah hnim khaia ngsing ve. Ngvawng pi capyit angthei law kcün üng, tha law khai hea khyang kce he üng jah khah khai,” ami t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suh naw “Cangcim naw a pyen am nami khe khawikie aw? “Imksae naw am daw se ami hawiha lung cen, akdaw säih lunga thawn law khawiki. Ahin cun Bawipa naw a pawha kyaki, ahin cun müncan vaia kyaki, ihlawka müncan phyaki n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cunakyase, ka ning jah mthehki, “Pamhnama Khaw ning jah hut lü ngtheisak pungpyahsak khaia khyang he üng jah pet va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upi, hina lung üng kyaki cun khuikhaiei khaia bo vai. Ahina lung naw a kyaknak cun mput khuia thawn khai,” a t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taiyü ngvaie ja Pharise he naw acuna msuimcäpnak cun ami ngjak üng, amimi a jah tinak ti ksingki h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cunüng, man khai hea ami bü. Cunsepi Jesuh cun sahma tia jumeikia khyangpänu ami jah kyü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hyang naw a ning jah kthäh üng, “Bawipanaw jah hlüei ve,” nani ti vai. Acunüng angxita ning jah tüih law khai ni,” a t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hin avan cun sahma naw a na pyen la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Zion mlüh üng mtheh ua,Tenga, na Sangpuxang na veia law ve!Ani cun a mlung nem lü sanghngaksaü,ja sanghngaksaüca xawia khana ngcumki,” ti akümkawinak vaia kya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üng, axüisaw xawi naw cit ni lü, Jesuh naw a jah mtheha mäiha ani va paw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nghngaksaü ja a ca cun jah lawpüi u lü, ami suisake a khana jah mtaikie naw, Jesuh cun a khana ami ngawhsak.]]></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2026-06-16T02:58:59Z</dcterms:created>
  <dcterms:modified xsi:type="dcterms:W3CDTF">2026-06-16T02:58:59Z</dcterms:modified>
  <dc:title>Bible.com.au: Mahte 21:1-46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