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21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cunüng, Herod naw Bethlehema jah tüih lü, “Cit u lü hnasen cun akdawa va sui ua. Nami hmuh üng na mtheh law be uki se, kei pi cit lü ka va sawkhah hnga kha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Acunüng cit u lü, nghngilaw da ami hmuh kunga aisi cun hmu betüki he. Ami hmuh üng jekyai tawngki he. Aisi cun ami maa cit lü hnasena awmnaka ngdang a pha üng ngdüik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m k'uma va lut u lü hnasen ja a nu Marih ami jah hmuh üng ngdäng u lü, hnasen kpamica cun sawkhahki he. Acunkäna ami lawpüia khawhthem he jah nghmawng u lü xüi, Frankisen ja Mura ng'ui he jah peki 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käna Sangpuxang Heroda awmnak lam da käh ami ceh be vaia, Pamhnam naw ami ngmang üng jah mtheh se, lam kce üng ami khyawngpe da cu cit beki he.Egypt pea ami dawngna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 he ami ceh be käna, Bawipaa khankhawngsä mat law lü, Josepa ngmang üng, “Tho law lü, hnasen ja a nu Egypt pea jah cenpüia, ka ning jah mtheh law be vei cäpa acuia awm u, isetiüng ta Herod naw hnasen hnim khaia sui hüki ni” ti lü a jah mthe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a mthan üng Josep cun tho law lü, naca ja a nu jah cehpüi lü Egypt pea dawng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ngpuxang Herod a thih vei cäpa acuia awmki he. Ahlana Bawipa naw sahma üng a pyen “Egypt pea ka ca ka khü be ni” ti lü awmki cen kümcei lawnak vaia phäh ni.Hnasen he ami jah hn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hngilaw khyang kthem he naw mhleiki he ti Sangpuxang Herod naw a ksing law üng thüi law lü Bethlehem ja apeia awmki hnasen kpamica kum nghngiha kke üngka naküt a jah hnimsak. Acun cun khyang kthema veia a ksing aisi akcük a ngdang law üngkhyüh kum nghngih lawkia kya se, kum nghngih lawki Judah hnasen naküt a jah hnimsa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kba sahma Jeramih naw ahlana a na pyen law küm lawki n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Ramah mlüha sünnak,mbawikyahnak ngja ve u.Rachel naw a ca kyahei ve;mhlawhmcah vai pi mah ve,a ca he thih päiha phäh ni” ti lü awmki.Egypt pe üngkhyüh law beki h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hngilaw khyang kthe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rod a thih käna Bawipa khankhawngsä mat Josepa ngmang üng ngdang vai lü,]]></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 law lü, hnasen ja a nu Isarel pea jah cehpüi bea, hnasen hnim hlüki he thih päng ve u” ti lü a jah mthe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Josep cun tho law lü hnasen ja a nu jah cehpüi lü Isarel khyawngpe da cit be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Sangpuxang Heroda capa Akhejah, a paa hnün üng Judah Bawia thawnki ni ti ngjak lü, Josep kyühei lü cit be damki. Pamhnam naw a ngmang üng a mtheha mäiha Kalile hneha cit lü acuia awm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cunüng, Nazaret mlüha im sa lü awmki. Sahma he naw ami na pyen, “Ani cun Nazaret khyanga sui khai he” ti a kümcei lawnak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ngpuxang Herod a Bawi kcün üng Jesuh cun Judah khaw Bethlehem mlüha hmi lawki. Acunüng nghngilawa ka khyang kthem he Jerusalem da lawki h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wia ni Judahea Sangpuxang vai hmi lawki hnasen cun. Ania aisi nghngilaw da lut lawki hmu u lü sawkhah khaia kami lawki he ni” ami t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ngpuxang Herod naw acun ngja üng cäicing pyangmaki. Jerusalem mlüha awmkia khyang he naküt pi cäicing hngaki h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ngpuxang Herod naw, ktaiyü ngvai he ja thum mthei he jah mkhäm lü, “Khritaw hawia hmi khai ni?” ti lü a jah kthä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imi naw, “Judah khaw, Bethlehema hmi khaia Sahma naw a yuk ni” ti lü ami py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udah hne Bethlehem mlüh,Nang hin Judah mlühe üng na ngming ngthang khai ni.Nang üngka naw Bawi ngtüi law khai,ani naw ka khyang Isarel he lam jah msüm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üng, Herod naw khyang kthem he cun angmpyua jah khü lü, aisi angdang lawa kcün cun angsinga a jah kthäh.]]></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2026-05-26T21:45:43Z</dcterms:created>
  <dcterms:modified xsi:type="dcterms:W3CDTF">2026-05-26T21:45:43Z</dcterms:modified>
  <dc:title>Bible.com.au: Mahte 2:1-23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