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0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h naw, “Nami mlungmthin nghlang lü mtheh am ngja uki se, Mosi naw nami khyu nami hawih vaia a ning jah mtheh ni. Cunüngpi a jah mhnünceng üng acukba am n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Jesuh naw, “Ka ning jah mthehki, aupi a khyu kpami kce am käh bäühma ni se akcea phäha hawih lü, khyu mah beki cun mkhyeki ni, acuna nghnumi khyu na beki pi mkhyekatki ni,”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axüisaw he naw, “Acukba ani üng ta am khyu mah üng ni a daw hlü bawk ve,” ami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h naw, “Ahina ngthu cun khyang naküt naw am ngaisim u. Acunüngpi, ngaisim khai hea a jah xü naw ni a mi ngaihsim hlü 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vang cun a nua puk'um üngka naw käh khyuca mah khai hea a jah mhnün, avang cun khyang naw käh khyuca mah khaia ami jah pyang, avange cun Khankhaw Pea phäh animät käh khyuca mah khai hea nghnüneikie, aupi khyuca mah khaia tängki naw ngaisim se,” a ti.Jesuh naw hnasene dawkyanak jah petki(Mk 10:13-16; Lk 18:15-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h naw Hnasenea khana a kut mtaih lü a jah ktaiyü pet vaia a veia jah lawpüi u se, axüisaw he naw ami jah kse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h naw, “Hnasene ka veia law u se, käh jah mah ua, Khankhaw Pe cun amimia mäiha phäh ni,” a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naw hnasenea khana a kut mtaih lü acunkäna akcea citki.Bawimangki cawngpyang mat(Mk 10:17-31; Lk 18:18-3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yang mat law lü, “Saja aw, khankhawa angsäi xünnak ka yah vaia akdaw i ja ka pawh kawm?” ti 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naw, “I dawki ti ivai na na kthähki ni? Dawki ta mat däk ni a ve. Angsäi xünnak na yah hlü üng ngthumkhäne jah läklama”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tainaka mawng mtheinak(Mk 10: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awngpyang naw, “Ia ngthumkhäne ni? a ti.Jesuh naw, “Khyang käh na hnim vai, khyanga khyuca käh na mkhyekatnak vai, käh na mpyuk vai, käh na hleihlak v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 nu ja na pa na jah leisawng vai, namät naw namät na jawngnaka mäiha na impei loceng na jawngnak va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awngpyang naw, “Ahin he cun ka dikca üngkhyüh ka jah läk päih ni, i ka pawh ham khai ni?”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naw, “Na kümkawi vai na ngai üng, cit lü na tak naküt jawi lü sih mpyaki he üng ngui na jah yet vai. Acunüng khana na khawh vai ve khai, acunkäna na läk law kawpi,”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awngpyang naw acun a ngjak üng, pukse lü akcea citeiki. Isetiüng ani cun bawimangkia ky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Jesuh naw axüisaw he üng, “Akcanga ka ning jah mthehki, bawimangki hin Khankhaw Pe a luh vai aktäa küi 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wimangki Pamhnama Khaw a luha kthaka ta sanghngüksaü mpyüma nghnga khuia a luh vai jä bawki ni,” a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xüisawe naw ami ngjak üng aktäa müncan u lü, “Acunüng u naw küikyannak yah khawh khai ni?” ti lü ngthähk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h naw jah teng lü, “Ahin cun khyanga phäha i am thawn thei lü pi Pamhnama phäha am thawn theiki am ve”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Pita naw, “Tenga ahmäi naküt hawih lü kami ning läk lawki, kami ning läk law phäha i kami ngmangnak khai ni?”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ngthu a pyen päng ja Kalile üngka naw cit lü Jordan mliktuia caye Judah khawa cit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h naw, “Akcanga ka ning jah mthehki, Tuha Khyanga Capa amäta hlüngtainak ja a bawingawhnak üng a ngawh law üng, nami na läk hlükie pi bawingawhnak xaleinghngih üng ngaw hnga u lü, Isarel paca xaleinghngih nami jah uk kh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upi keia ngminga phäh a ima pi kyase, a bena cinae pi kyase, a nu pa pi kyase, a ca hea pi kyase, a khawmdeka pi kyase, jah ceh taki cun acun kän cima aphya kthaka yah be lü, angsäi xünnak pi yah kh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sepi akmae hnu u lü akhnuae ma law khaie,” ti lü a jah mth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yangpänu naw läk law u se Jesuh naw acuia a jah mdaw b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arise he a veia law u lü ami mhnüteinak am, “Khyang mat naw a khyu ia phäha pi ni se a hlüeia kcün üng a hawih vai hin mi thum üng nglawiki aw?” ti lü ami kthä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h naw, “Akcüka jah mhnünki naw kpami ja nghnumi a jah mhnün ti hin am nami khe khawikie 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mhnam naw ‘Kpami naw a nu ja pa jah ceh ta lü a khyua vei ngdawn se nghngih xawi cun mtisa mata kya law khai xawi’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käna, nghngiha am ni ti ni, mata kyaki. Acunakyase, Pamhnam naw a jah lu hlin khawsawm cun khyang naw käh jah mtai se,”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arise he naw, “Am ani üng ivaia Mosi naw ngkyanaka kca pe u lü hawih vaia a jah mtheh ni,” ami ti.]]></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2026-05-26T22:26:59Z</dcterms:created>
  <dcterms:modified xsi:type="dcterms:W3CDTF">2026-05-26T22:26:59Z</dcterms:modified>
  <dc:title>Bible.com.au: Mahte 19:1-30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