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950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hte 18: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a kut am a ni üng na khaw naw a ning mkhyekatsak üng, kyükin lü xawtin kawpi. Na kut khaw küm se angsäia mulaia ning xawtina kdama ta, na kut khaw kaa angsäi xünnaka na ceh hin daw bawki n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cunkäna na mik naw a ning mkhyekatsak üng, kawihin lü xawtin kawpi. Na mik küm se mulaia ning xawtina kdama ta, na mik mat däng am angdäi xünnaka na ceh hin kyäp bawki ni.Khyükia Tawca am msuimcäpnak(Lk 15:3-7)]]></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hina hnasenca he käh jah hmuhmsit ua. Ami khankhawngsä he cun ka pa vei khankhawa awmki he ni, ti ka ning jah mthehk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setiüng ta, khyanga Capa hin khyükie jah thawngkhyah khaia lawki n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hawkba ni nami ngaih? Khyang mat naw toca aphya a tak üngka mat khyük se i pawh khai ni? A taw kawkip ja kaw jah hawih hüt lü khyükia taw mat sui khaia mcunga cit kha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cun a hmuh be üng, veki kawkip ja kawa kthaka pi acuna khyüki mat a hmuh bea phäha aktäa jek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cukba kunga,hina hnasenca he üngka matca pi amdanga a khyüh vaia nami pa khana ka naw am hlüei.Na bena naw a ning mkhyekatnak ü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a bena naw a ning mkhyekatnak üng, a veia cet lü a mkhyekatnak nanimäta ksinga a mkhyenak na mtheh vai, na mtheh a ngjak üng na mkhüta kyak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cunüngpi na mtheh am a ngjak üng, a mkhyekatnak angsingnak ksing khaia khyang nghngih mat bang jah cehpüi lü na ceh vai. Cangcim naw “Mkhyekatnak naküt üng saksiki nghngih kthum ve yah khai” a tia kba na pawh va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cunüng, acun hea pyen pi am a jah ngaih üng, avana sangcim üng nami sang vai. Akpäihnaka sangcima pyen pi am a ngaihsim üng khyang k'yu ja akhawnkawka nami ngaih va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U ja a kyäp säih(Mk 9:33-37; Lk 9:46-4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kcanga ka ning jah mthehki, khawmdek khana nami mhlät naküt cun khankhawa pi mhläta kya khai, khawmdek khana am nami mhlät naküt cun khankhawa pi mhläta am ky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 ning jah mtheh betüki, khawmdek khana aipi nghngih naw atänga ngaisim ni lü nani täsam üng, nani täsam naküt cun ka Pa khankhawa ka naw ning jah pawh pet kha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hawia pi, nghngih kthum ka ngming üng ngcun u lü ami ve üng ami ksunga kei ka veki,” a ti.Mpyeneinak am takia mpy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cunüng, Pita Jesuha veia law lü, “Bawipa aw, ka bena naw a na mkhyekatnak üng ivei ka mhlät vai ni? Khyüh vei aw?” ti s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esuh naw, “Khyüh vei am ni, khyühkip ja khyüh vei na mhlät vai,” a t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cunakyase, Khankhaw Pe cun Sangpuxang mat a mpyaea pupawng ngui jah bükteng lawki üng tängki n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cukba a jah teng law üng ngui tan xa k’hläih lei naki mat cun a veia ami lawpü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gui a pu am thung be hlawt se Sangpuxang naw man lü amät mpyaa jawi lü,a khyuca he ja a khawhkhyam naküt pi jah jawisih lü, a lei ami thung vaia a jah mthe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cuna mpya cun Sangpuxanga maa a mkhuk am ngdäng lü, “Ka Bawipa aw, na bä ni, na msawkei canga,” avan ka ning thung law be khai ni,” a t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angpuxang naw mpyenei lü hläh be lü a lei naküt avan pi a mhlä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cuna k'um üng, axüisaw he a veia law u lü Jesuh üng, “U ja Khankhaw Pea a kyäp säih kawm?” ti lü ami kthä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cunüng, acuna mpya cun cit lü a püi mpyae üngka mat, ngui api a kpu a va hmuh. Man lü “Na pu na thung law bea” ti lü a k'aw üng a kbü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 püi mpya naw a mkhuk am ngdäng lü, “Na mpyenei lü, na msawk canga, ka ning thung law be päih khai ni,” ti lü, a nghuinak.]]></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Cunsepi, käh mpyenei lü am a thung be khawh vei thawng im üng a khyu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cun cun mpya kce he naw ami hmuh üng aktäa ami mlung na se, Sangpuxang üng acuna mawng cun ami va mtheh 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cunüng ami Sangpuxang naw khü lü, “Ia am na mawngki nang khyang kse, na nghui naki se na lei naküt ka ning mhlä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a ning mhläta mäiha mpyeneinak na püi mpyaa khana pi na tak vai sü.”]]></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angpuxang thüi lawki naw a mpya cun a lei naküt am a thung be khawh veia thawngim üng a khyu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cukba bäa, khyang naküt naw nami mlungmthin kcang am nami benaa mkhyekatnak am nami mhlät üng khankhawa kaa Ka Pa naw pi nami mkhyekatnak am ning jah mhlät khai ni,” a ti.]]></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cunüng Jesuh naw hnasenca mat khü lü, ami maa a ngdüihsa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kcanga ka ning jah mthehki, nghlat be u lü hnasena mäiha am nami ve üng Khankhaw Pe am pha hlawt uk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cunakyase, Khankhaw Pea a kyäp säih vai cun hina hnasenca mäiha a mlung mnemki ni a kyäp säih kaw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upi, ka ngming üng je lü hina hnasenca mäih dokhamki cun kei na dokhamki ni.Mkhyekat vaia hlawhlepnak(Mk 9:42-48; Lk 17:1-2)]]></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Cunsepi, kei na jumkia hina hnasen mat, mkhyekat khaia kyukngtängsakia khyang cun a nghngü üng ksum khawp lü lia thuknak tuia xawtin hin a phäha daw bawk khai ni,” a t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esuh naw, “Khyang he jah mkhyekatsaki khawmdeka da se khawmdeknu hin ihlawka kyühei phyaki ni! Acuna mkhyekatnaka ngkhawe cun aläa thawn khai. Cunüngpi, mkhyekatnak vaia pawhkia khyanga phäh ihlawka kyühei phya khai ni.]]></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2026-06-16T02:58:58Z</dcterms:created>
  <dcterms:modified xsi:type="dcterms:W3CDTF">2026-06-16T02:58:58Z</dcterms:modified>
  <dc:title>Bible.com.au: Mahte 18:1-35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