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0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mi jeng mdei üng Jesuh amät däk ve se ami hmu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cung üngka naw ami kyum law be üng, Jesuh naw axüisaw he üng, “Khyanga Capa thihnak üngka naw am a thawh be hama küt üng nami hmuha mdannak hin u üng pi käh nami mtheh vai,” ti lü, a jah cü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xüisawe naw Jesuh üng, “Acunüng ise thumksinge naw Elijah law ma khai ami ti ni? ti u 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h naw, “Akcanga Elijah cun law ma lü ahmäi jah pyang law khai,”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pi ka ning jah mthehki, Elijah cun law pängki ni. Cunsepi am ksingki he naw ami ngaih ngaiha ami mkhuimkha, acukba bäa Khyanga Capa pi mkhuimkha khaie” a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axüisaw he naw Baptican Johana mawng jah mthehkia ami ksing.Khawyaia venak kpamica a mdaw be(Mk 9:14-29; Lk 9:37-43)]]></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yang hea veia ami nghlat law be üng, khyang mat Jesuha veia law lü ngdängki n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wipa aw, ka capa mpyeneia! Kphyaw se aläa tui üng ngcum lü am ani üng mei üng lut lü khuikha 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kyase, na xüisawea veia ka lawpüi kyaw amimi naw pi am mdaw be khawh ve u,”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naw, “Jumeinak am takia khyang ksee aw, ivei nami veia ka ve khai ni? Ivei ka ning jah msawkei vai ni? Kpamica ka veia lawpüi ua,”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a hmaia hngalangnak(Mk 9:2-13; Lk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h naw khawyai jüi se kpamica üngka naw lut law beki. Acunja kpamica cun daw be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axüisaw he Jesuha veia ampyua law u lü, “Ise keimi naw am kami ksät khawh ni,” ti lü ami kthä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h naw, “Nami jumeinak a ngceka phäh ni, akcanga ka ning jah mthehki, anca ui teh jumnak nami tak üng, hina mcung üng ‘Caia ngpyawta’ nami ti üng ngpyawt khai. Ai pi, am nami pawh khawh käh ve khai,” ti lü, a jah mthe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ina ngkhaw cun ei jeihnak ja ktaiyünak am ni mkhüt khawh” a ti.Jesuh naw a thih vai a pyen betü(Mk 9:30-32; Lk 9:43b-4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ilea ami ve üng Jesuh naw, “Khyanga Capa, khyang hea kut üng petnak vaia kcün pha lawki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nim u se, amhnüp kthum üng tho law be khai,” ti lü jah mtheh se, axüisaw he aktäa vedamkie.Temple khawn peta maw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penawm mlüh Jesuh ja axüisaw he ami law üng, temple khawn kawkie cun Pita veia law u lü, “Nami saja naw temple khawn am pe hlüki mä? ti lü ami kthä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ita naw, “Ä, peki ni,” a ti.Pita im k'uma a luh üng, ‘Jesuh naw, “Sihmon Pita, ihawkba na ngaiki ni” Khawmdek Sangpuxange naw akhawn ami mkhäm üng, ua veia ni ami tä khawi? Khaw mahea veia mä, pekce khyang hea veia mä ami tä khawi? a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ita naw, “Pekce khyang hea veia,” a ti.Jesuh naw Pita üng, “Acukba ani üng, khaw mahe naw akhawn pet vai am hlü.”]]></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pi, akhawn am mi peta phäh ami mlung käh se khaia, tuia va cit lü nga va mkaiha. Akcüka na phaa nga lo lü a mka na phyen vai. Acunüng tangka mat na hmuh khai. Acun lo lü ka phäh ja na phäha temple khawn va pea,”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hnüp khyuk käna Jesuh naw Pita, Jakuk ja a na Johan mcunga hlüngnaka a jah cehpü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Jesuh a hmai khawnghngia mäiha vai lü, a suisak pi akvai mäiha bawk law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axüisaw kthum naw Jesuh cun Mosi ja Elijah naw ngthuheipüi ni se ami jah hmu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Pita naw Jesuh üng, “Bawipa aw, ahia mi ve vai hin daw ve. Na hlüei üng ta, nanga phäh mat, Mosia phäh mat, Elijaha phäh mat, sam kthum ka pha vai sü,” ti lü a mth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kba a pyen k'um üng, khawngmei bawk naw jah msung law lü, “Hin hin ka mhläkphyanak pipia ka Capa ni, ani üng ka jeki, a pyen ngai ua” tia, kthai cun ngmei üngka naw ngjak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xüisawe naw ami ngjak üng, aktäa kyühei u lü mce da ngmümk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h naw law lü jah hnetki naw, “Tho law u, käh kyüei ua,” a ti.]]></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2026-05-26T22:27:20Z</dcterms:created>
  <dcterms:modified xsi:type="dcterms:W3CDTF">2026-05-26T22:27:20Z</dcterms:modified>
  <dc:title>Bible.com.au: Mahte 17:1-27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