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mi pyen ksing lü, “Jumeinak ngcekia khyang he aw, i nami sumkyamkie ni. Ise muk am nami taka phäh vaia nami ngaikie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k mhma pacawng thawng mhmaa phäh ka bo cen am nami sümkie aw? Cä ikän ja nami msap law? Am nami ksing hamkie 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k khyüh khyang thawng kphyü naw ei u se, cä ikän hläiki ti am nami sümkie 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ia mawng ka ning jah mthehki am ni, ise am nami ksing u ni? Pharise he ja Sadukeea ngneikse nami cäieinak vaia ka ning jah mthehki n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muk üng ami kcaw nghngen a pyen am ni, Pharise he ja Sadukeea jah mtheimthangnak ami cäieinak vaia a jah mtheh tia ami ksing.Pita naw Jesuh a ninak pyenki(Mk 8:27-30; Lk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Kesari Philipih mlüh pei cit lü acuia axüisaw he üng, “Khyang he naw Khyanga Capa hin u ami pyen ni,” ti lü a jah kthä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sah naw Baptican Johan, amsah naw Elijah, amsah naw Jeramih, am ani üng sahma mat mat va ni khai ti ve u,” ami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Nangmi naw mä ua jah nami na ngaih?”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hmon Pita naw, “Nang cun Khritaw, xüngseiki Pamhnama Capa ni,”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msang lü“Johana ca Sihmon, na jo daw ve. Isetiüng ta, ahin hin khyanga ning mtheh am ni, khana ka Pa naw a ning mtheh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üncankse ami tänak(Mk 8:11-13; Lk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ing mthehki, Pita aw nang lung ni, ahina lunga khana ka sangcim ka mdüih khai, thihnak naw pi käh näng kha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nkhaw Pe tawhe ka ning pe khai, aipi khawmdek khana am na mhlät naküt cun khankhawa pi mhläta am kya, ai naküt pi khawmdek khana na mhlät cun khankhawa pi mhläta kya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axüisaw he üng Khritaw a ninak u üng pi käh ami mtheh vaia a jah mtheh.A Khamei vai ja a thih vai Jesuh naw a pyen(Mk 8:31—9:1; Lk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tünei lü Jesuh naw “Jerusalema ka cit khai, axüe, ktaiyü he ja thumksingea mkhuimkhanak ka khamei khai. Na hnim khaie, cunüngpi amhnüp kthum üng ka tho be khai” ti lü axüisaw he üng a jah mth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ta naw akcea khü lü, “Bawipa aw, acukba käh kya khai, na khana acukba käh thawn yah khai,” ti lü Jesuh a py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nghlat law lü Pita üng, “Khawyam aw, ka peia käh vea, nang hin ka kyukngtängnak vaia na kyaki ni. Isetiakyaküng, na ngaihnak hin Mhnam üngka naw lawki am ni, khyang üngka naw lawki n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naw axüisaw he üng, “Nangmi üngka mat naw ka hnu läk khaia a bü üng a hlükaw naküt hawih lü, amäta kutlamktung kawt lü na läk law 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 sak küinak khaia na bü üng sak am yahki, cunüngpi keia phäha na sak tawn khaia na bü üng ta angsäi xünnak na yah kha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yang naw khawmdeknu avan ka na lü, a ngmüimkhya xünnak am a yah üng i am ni a thawnei be thei kaw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yanga Capa, a pa hlüngtainak ja a khankhawngsä he am law be hnühki, khyang naküt cun khut a pawha kba jah kheng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harise avang ja Sadukee law u lü Jesuh ami mhnütnak vaia Pamhnam naw ning ksingki ti a ngsingnak vaia, müncankse jah mhnuha” ti lü tä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kcanga ka ning jah mthehki, “Ahin üng awmki he avang naw am thih ham u lü, Khyanga Capa Sangpuxanga kba law be se hmuh khaie,”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naw jah msang lü, “Khaw kyak law hlü üng, ‘Khankhaw mliki khawngawi ta khaw sen hlü ve’ nami ti khaw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wilama, “Khaw ngmei lü anghmüp law üng, tuhngawi ta khaw ah hlü ve,” nami ti khawiki. Khawa sen vai ja a ak vai cun khankhaw teng lü nami ksing kyawkie. Cunüngpi akcünmka üng sängeikia müncanksee ta am ksing khawh 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h kän khyang he ihlawka se lü mtuihmlehkie ni. Nangmi naw müncankse nami täkie aw? Jonaha müncanksea thea i käh ning jah mhnuh vai” ti lü a jah ceh tak.Pharise he ja Sadukeea nghngen(M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axüisaw he tuilia cayea ami law üng, muk law vai ami mhni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Pharise he ja Sadukeea nghngen nami jah cäieinak va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imäte naw ngai u lü, “Ahin hin muk am mi lawpüia phäha kya ngaiki,” ami ti.]]></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2026-06-16T00:47:38Z</dcterms:created>
  <dcterms:modified xsi:type="dcterms:W3CDTF">2026-06-16T00:47:38Z</dcterms:modified>
  <dc:title>Bible.com.au: Mahte 16:1-28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