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ne naw ami mpyawng am na leisawng kyaw u lü pi, ami mlungmthin ta Kei üngka naw thuk ve 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khawvaa na sawkhah ve u,isetiüng nghngicim thume cun Ka thuma hana jah mthei ve u!’” a ti.Khyang Mtüihkhehsaki Ngthu(Mk 7:14-2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khyangpäe cun Jesuh naw a veia jah khü lü, “Ngai u lü ksing 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yanga mpyawng üng ju lutki naw khyang am mtüihkhehsak, a k'um üngka naw mpyawnga lut lawki naw ni khyang a mtüihkhehsak ve,”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axüisaw he a veia law u lü, “Pharise he naw na ngthupyen ami ngjak üng ami mlung seki ti na ksingki aw?” ami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h naw, “Ka pa, khana ka naw am a nglin naküt cun phuka kya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äh jah cäi na ua! Ami mik mükie ni. Amikmü naw amikmü lam a msüm üng ani nghngih khuikhawk üng kya khai xawi,” a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ita naw msang lü, “Hina msuimcäpnak jah mtheh ngkhaia,”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h naw, “Tuh vei üng khyang kce hea kthaka am na cing hamki 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 mpyawng üng ju lutki naküt na khawnua pha lü na mtisa lum üng pha hüki ti am nami ksing hamki a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cimcaihki ja Am Ngcimcaihki(Mk 7: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sepi, mpyawng üngka naw lut lawki naküt cun mlungmthin üngka naw law lü, khyang mtüihkhehsaki ni,” a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etiüng khyang hnimnak, khyanga khyuca bäühmanak, mpyuknak, hleihlatnak, Pamhnam ksekhanake naküt cun am dawkia ngaihkyunak üngka naw cawm lawkia kya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in he naw ni khyang mtüihkhehsak u lü, kut käh mthiei lü ei naw khyang am mtüihkhehsak,”  a ti.Kanan Nghnumia Jumeinak(Mk 7:24-3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acun üngka naw cit lü Turah ja Sidon mlüh peisua cit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 mlüh pipei üng veki Kanan nghnumi naw law lü, “Davita capa Bawipa aw, na mpyeneia, ka ca nghnumica khawyai naw aknuia pawh ve,”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nsepi Jesuh naw mkhap matca am pi am msang be. Axüisawe lawki he naw, “Hina nghnumi hin akcea tüiha, jah läk law lü kpamcai ve,” ami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Jesuh naw, “Kei hin Isarelea khuiimkyawng üngka naw khyükia toea phäh ni Pamhnam naw a na tüih law,” a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veia law lü sawkhahki naw, “Bawipa aw, na mpyena,”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h naw, “Hnasenea ei lo lü, uie üng jah xawt pet vai hin nglawiki aw,”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hnumi naw, “Bawipa aw, acukba lang va. Acunüngpi, uie naw pi ami mahpa buhkbaw mthüpeia thum am veki aw,”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Pharise he avang ja thumksinge Jerusalem üngka naw Jesuh veia law u 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h naw, “Jumeinak dämkia nghnumi aw, na ngjak hlüa thawn se,” a ti. Acun ja a canu cun daw beki.Jesuh naw khyang khawhah a jah mdaw 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h acun üngka naw Kalile tuili läkläka citki. Mcunga kai lü ngaw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hyangpänue naw akxo, amikmü, ak'ang, am kümkia hmikie ja, amjümjü natnake jah lawpüi u lü Jesuha khaw kunga jah msän u se, a jah mdaw b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k'ange ngthuhei law be thei lü, a kut khaw kbäte daw be u lü, akxoe cit be thei u lü, amikmüe naw hmu law be thei u se, khyang he naw ami jah hmuh üng, müncan ngen u lü Isarelea Pamhnam cun mhlünmtaikie.Khyang Thawng kphyü a jah mbei(Mk 8:1-1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h naw axüisaw hea jah khü lü, “Hina khyang he hin ka hlawnga mhnüp kthum ve pängki he , atuh ta ei vai am ve se jah mpyenei veng. Ami ei kaa jah tüih vai am daw. Ei ngaih lü lama khuikha hü khaie ni,” a 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xüisawe naw, “Hawia hina khawmkyanga khyang hikäna ei vai mi hmuh khai ni?” ami t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h naw, “Muk ikän nami taki” ti se,“Khyüh ja ngaca api ve ve” ami t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üng Jesuh naw khyang he ngaw khai hea a jah mthe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üng muk khyüh ja ngaca jah lo lü, Pamhnama veia jenak mtheh lü a bo. Acun cun axüisaw he üng jah pe se axüisaw he naw khyang he üng ami jah pe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van naw ei u lü, ami phü käna ak’hläi jah mcun u se cä khyüh üng be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e, na xüisawe naw pupa thum am läklamkie ni? Ise ami kut akdawa am mthiei lü ei suxatkie ni?” ti lü ami kthä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ikie cun nghnumi ja hnasen käh pakia kpami däk thawngkphyü lawki h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üng Jesuh naw khyang he jah tüih be lü mlawng üng kai be lü, Makadalah khawa citk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naw, “Nangmi pi ivaia nami pupa thum läk u lü Mhnama thum am nami läki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etiüng Mhnam naw, ‘Na nu ja na pa na jah leisawng vai, na nu pi ni se na pa pi ni se na jah yünce üng nang cun na thi kha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sepi nangmi naw, Khyang naw a nu ja pa a jah kueinak vaia mkawt a ve üng, ‘Pamhnam üng pet päng ni’ nami ti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nu pa a leisawng vai am hlü.Acukba nangmi cun Pamhnama thum pi käh ngtäh khaia nami thum am nami pawh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ypocrite aw, Hesajah naw nami mawng a pyen cen cang ve,]]></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2026-06-16T01:55:41Z</dcterms:created>
  <dcterms:modified xsi:type="dcterms:W3CDTF">2026-06-16T01:55:41Z</dcterms:modified>
  <dc:title>Bible.com.au: Mahte 15:1-39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