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1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hte 14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u naw a cüka kba nglaca cun naw, “Mlikbe üng Baptican Johana lu na pea!” a 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puxang cun pukseki, cunüngpi a khinea maa a khyütama pänga kyase nglacaa hlüei cun ami pawh vaia a jah mthe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thawngima khyang tüih lü Johana lu a khyüngsa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a lu cun mlikbe üng lawpüi lü nglaca üng pe u se, nglaca naw a nua veia a cehpü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a hnükläke law u lü a yawk cehpüi lü, k’utkie naw Jesuh üng ami va mtheh.Jesuh naw Thawngmhma a jah mbei(Mk 6:30-44; Lk 9:10-17; Jn 6:1-14)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Johana mawng a ngjak üng, mlawng am ngcum lü ahinak mawkpyawnga citki. Acun ngjaki khyang he naw ami mlüh jah hawih hüt lü ami khaw am läki h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lawng üngka naw a kyum law üng Jesuh naw khyangpänu jah hmuh lü jah mpyeneiki, am phetkie a jah mdaw b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 a mü law hlü üng axüisaw he a veia law u lü, “Ahin hin maw ni, khaw pi mthan hnühki ni. Khyang he hin jah tüiha, ami ei vai ngnamea ami ei phäh phäh vai khyäiei hü u se” ami t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Athuknaka ami ceh vai am hlü, nangmi naw ami ei vai aipi jah pe ua,” a t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, “Muk mhma ja nga nghngihca däk ni kami tak ve u,” ti u se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ptican Johana Thihnak(Mk 6:14-29; Lk 9:7-9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, “Ka veia lawpüi ua,” a t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he cun msaia khana ngaw khai hea a jah mtheh. Acunkäna muk mhma ja nga nghngih cun jah lo lü khana mang lü Pamhnam üng jenak mthehki. Muke cun jah bo lü axüisaw he üng a jah pet. A axüisaw he naw khyang he üng ami jah pe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an naw ei lü phü u se, ami ei k’hläi cun axüisaw he naw ami mcun be üng cä xaleinghngiha lawk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ikie naküt cun nghnumi ja hnasen am pakia, kpami däk thawngmhma lawki he.Tuia khana Jesuh Citki(Mk 6:45-52; Jn 6:15-21)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 khyang he a jah tüih be käna, axüisaw he cun mlawng üng cayea a jah na cehsak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khyang he a jah tüih be päng üng, amätca mcunga ktaiyü khaia kaiki. Khaw mü law se, amät däk acuia vek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mlawng cun kawng üngka naw a thuknak tuili nglunga ve se tuingnawk naw a ceh hü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 athaih law hlü üng, Jesuh tuia khana a khaw am axüisaw hea veia lawk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isawe naw tuia khana a law ami hmuh üng kyühei law u lü, “Hin hin ngmüimkhya ni,” ti u lü ngpyangki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Käh kyüei ua, Kei ni,” a t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k'um üng Kalile Upki Herod naw Jesuha mawng cun ngja lü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a naw msang lü, “Bawipa aw, nang na ni üng, tuia khana ka law hnga khaia na mtheha,” a t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awa,” Jesuh naw a ti. Acunüng Pita mlawng üngka naw kco law lü Jesuha veia cit khaia tuia khana citk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pi khawa khi law a hmuh üng kyühei lü tui üng ju ngcumei lü, “Bawipa aw, na küikyana,” ti lü ngpyang se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man be lü, “Jumeinak ngcekia khyang aw, ivaia na mlung uplatki ni” a ti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lawng üng ani kai be ja khawkhi ngdüm bek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lawnga k’uma veki axüisaw he naw hjawkhah law u lü, “Nang hin Pamhnama Capa na kya kcangki ni,” ami ti.Kennesareta Jesuha mdaw be khyang(Mk 6:53-56)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ili cayea va pek u lü Kenesaret hnea lawki h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ia ka khyang he naw Jesuh ami ksing üng, acuna pipei üngkae pe naküt üng khyang he jah tüih hü u lü am phetkie naküt ami jah lawpüi u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uisak mdawngca hman hneh vaia nghuinakie, acunüng, aupi hneki naküt cun phet beki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hyang he üng, “Ani cun Baptican Johan ni, thihnak üngka naw tho beki, acunakyase ni müncanksee jah pawhnak khawha johit taki,” a t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od naw Johan cun man lü, a na Philipa khyu Herodiha phäha thawngim üng ahlana a khyuma kya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 Herod üng, “Na naa khyu na khyunak vai ta am nglawiki ni,” a tia phäha kya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od naw Johan hnim hlüki kyaw Judah khyang he a jah kyüh. Isetiakyaküng Johan cun Judah khyang he naw sahmaa ami ngaiha kya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oda hminaka mhnüp üng, Herodiha canu cun Herod ja a khinea maa nglamki. Herod amsüma je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ng’yünki, na hlüei na tä naküt ka ning pe khai” ti lü Herod naw Herodiha canu üng bekhüt a pe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2026-05-26T21:44:10Z</dcterms:created>
  <dcterms:modified xsi:type="dcterms:W3CDTF">2026-05-26T21:44:10Z</dcterms:modified>
  <dc:title>Bible.com.au: Mahte 14:1-36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