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slide" Target="slides/slide60.xml"/>
  <Relationship Id="rId63" Type="http://schemas.openxmlformats.org/officeDocument/2006/relationships/slide" Target="slides/slide61.xml"/>
  <Relationship Id="rId64" Type="http://schemas.openxmlformats.org/officeDocument/2006/relationships/presProps" Target="presProps.xml"/>
  <Relationship Id="rId65" Type="http://schemas.openxmlformats.org/officeDocument/2006/relationships/viewProps" Target="viewProps.xml"/>
  <Relationship Id="rId6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8713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hte 13:1-5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nsepi, mci avang ngleia dawnaka kya se daw lü, avang aphya, avang khyukip, avang thumkipa ngtheipai lawki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upi a ngjaknak vai a nghnga veki naw ngja se” a ti.Msuimcäpnakea Suilam(Mk 4:10-12; Lk 8:9-10)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axüisaw he Jesuha veia law u lü, “Khyang he am na ngthuei üng ivaia msuimcäpnake na jah sumeiki ni?” ti lü ami kthäh u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Nangmi cun Khankhaw Pea küia mawng ksingnak ka ning jah mtheh päng ni, amimi üng ta am jah mtheh nawng” a ti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ia khyang üng a tak law dämdäm vaia petsih vai. I pi am taki üng a tak naküt pi hutei be vai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 veia msuimcäpnak am ngthu ka pyen hin teng kyaw u lü pi am hmu u, ngai kyaw u lü pi am ngjakya u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 sahma Hesajah nawHina khyang he naw ngai lü ngaikie, cunüngpi am ngjakya u; teng lü tengkie, cunüngpi am hmu u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etiüng ami mlung nghlangkia kyase, ami nghnga naw am ngja ti, ami mik naw am hmu ti. Ami mik naw hmu lü, ami nghnga naw a ngjak vai sü ta, ami mlung üng ngjakya khaie sü, acunüng ka veia nghlat law be u se, ka jah mdaw be vai sü” a pyen khawi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ngmi ta nami mik naw hmuh lü nami nghnga naw ngja se nami kam daw v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canga ka ning jah mthehki, sahma khawkän ja Pamhnama khyang he naw nami hmuh hin hmuh hlü u lü pi am hmuh khawh u, nami ngjak hin ngja hlü u lü pi am ngja hüt u.Mciksaw am Msuimcäpnak Mthehnak ngkhai(Mk 4:13-20; Lk 8:11-15)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ciksaw am a Msuimcäpnak(Mk 4:1-9; Lk 8:4-8)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, mciksaw msuimcäpnak üng pyen hlü hin ngai lü ngthei u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ankhaw Pea mawng ngthu ngja lü am ngjakyaki cun lama khana kyaki mci am tängki ni. Khawyaipa naw law lü a mlung k’uma sawnglin cun a lawheiin pe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nga khana kyaki mci cun ngthu ngja lü jekyainak am a ngjak ja dokhameiki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pi am phungpya mahkia kyase khawvei am kham. Acun ngthua phäh khuikhatnak ja mkhuimkhanak apha law üng pyaiei beki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hling hmua kyakia mci cun Mhnama ngthu ngja kyawki, khawmdeka cäicingnak ja bawimangnak naw a mhleia phäh a ngthu ngjak cun kpyeh se, am ngtheipai lü veeiki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leia dawnak üng kyakia mci cun ta ngthu ngja lü ngjakyaki: acunüng ngtheipaikie, avang aphya, akhäk khyukip ja amsah thumkipa ngtheipai bekie” a ti.Mci Kdaw ja Mci Kse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suimcäpnak akce a jah mtheh betü ta, “Khankhaw Pe cun a loa mci kdaw sawki khyang mat am tängki ni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yang he ami ih k'um mthan mat üng, ye naw law lü mci kdawa ksunga mci kse saw lü akcea citinki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g pyo law lü a vuipai law üng, mphyaw pi ngdang lawki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pyae naw law u lü amahpaa veia, “Angvai aw, na lo üng mcikdaw va na saw am niki aw? Hawia khyüh hina mphyawe po lawki he ni? ti lü a kthä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 mhnüp üng, Jesuh im üngkhyüh cit lü tuilia kama jah mthei khaia ngawki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mah naw, “Yee naw ahikba ami pawh ni” a ti. A mpyae naw lomah üng cit lü kami jah phukin vai aw? ami ti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mah naw, “Kaa, mphyaw nami phuk üng cangkdaw pi nami phuksih khai ni.”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ang ah veia ani nghngih veei yüm ni se. Cang ah law üng mphyawe cun jah phu ma lü mei üng jah mkhih vai ja, cange cun jah at hnga u lü, ka kheia ami tak vaia cangk'at he üng ka jah mtheh khai,” ti lü a pyen.Anca ui am Msuimcäpnak(Mk 4:30-32; Lk 13:18-19)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 msuimcäpnak akce a jah mtheh betü cun, “Khankhaw Pe cun khyang naw anca ui cehpüi lü a loa a phuha mäi ni,”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ca ui cun mciui naküt üng akdik säiha kya lü pi a cawt law üng, kpue naküt kthaka ngbaü lawki. A thinga thawn law se khae naw pi law u lü, a kpyang üng ngbu tuhei law khawikie,” a ti.Nghngen am Msuimcäpnak(Lk 13:20,21)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suimcäpnak mat a jah mtheh betü cun, “Khankhaw Pe cun nghnumi mat naw nghngen lo lü khai tawng kthum üng kcaw se, khai kphawm lawki üng tängki ni,” a ti.Jesuha sumei Msuimcäpnake(Mk 4:33-34)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 msuimcäpnak am khyangpäe üng ngthu jah mthehki; msuimcäpnaka kaa i am pyen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hma naw a pyen khawi,“Msuimcäpnak am amimia veia ngthu ka pyen khai;khawmdek mhnünmceng üngka naw khyüngthupe ka jah mtheh khai,” ti aküm lawnaka kyaki.Mphyaw am Msuimcäpnak Mthehnak ngkhai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 khyangpä cun akcea jah ceh ta lü im k’uma lut se, axüisaw he a veia law u lü, “Loa mphyawa mawng msuimcäpnaka suilam i ni, jah mtheha” ami ti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Mcikdaw sawki cun Khyanga Capa ni.”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 ngbum lawki khyangpäe nung u se ta Jesuh mlawnga khana kai lü a ngaw üng, khyangpäe cun tuili kama ngdüikie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 cun khawmdek ni, mcikdawe cun Khankhaw Pea ca hea kya u lü, mphyawe cun Khawyama ca he ni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phyaw sawki ye cun Khawyam ni. Cang ah kcün cun khawmdeka päihnaka mhnüp ni, cang atkie cun khankhawngsä he ni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kba mphyawe jah mcun lü mei üng ami jah mkhiha mäiha, akcün päih law üng thawn law khai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yanga Capa naw a khankhawngsä he jah tüih law se, acun he naw a Khankhaw Pe üng khyang he jah mkhyekatsakie ja akse pawhkie avan cun jah mkhäm khai,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yap u lü ami mnicui hakyet khai hea mulai mei kdäi üng jah xawt law khaie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Pamhnam ca he ta khawnghngia deikhanga mäiha ami Paa Khankhaw Pea kdeikhang khaie. Na nghnga a ve üng ngjaa! Khawh ngthup am Msuimcäpnak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ankhaw Pe cun loa thupa khawhthem üng tängki ni. Khyang mat naw acuna khawh cun hmu lü thup beki naw, jekyai lü a tak naküt va jawi lü a yah lawa ngui am acuna lo cun a khyäih. Lungtaü am Msuimcäpnak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käna, Khankhaw Pe cun aphu küiki lungtaü kdaw sui hü lü kunpanki khyang mat veki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 lungtaü a hmuh üng a tak naküt jawi päih lü acuna lungtaü cun a khyäih am tängki ni. Ngvai am Msuimcäpnak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ankhaw Pe cun ngvai am pi tängki ni. Ngaksui avang naw tuia ami ngvai ami vawih üng nga amjüküm ng’awki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 msuimcäpnake am ngthu pyen lü,“Ahlana mci saw khaia khyang mat citki.”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vai cun nga beei se kawnga kaih u lü nga cun ami ngawh sawa phyäihkie: nga kdawe cun cä üng jah xawn u lü, am dawkia ngakse naküt cun ami jah xawtin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kba akcüna päih law üng thawn law khai: khankhawngsä he naw law u lü khyang ngsungpyunea ksunga khyangkae cun jah xü khai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yap lü ami mnicui hakyet khai hea, mulai meikdäia jah xawtin vai” a ti.Khyüngthup Akthai ja Akphyüm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Ahin he hin nami jah ngjakyaki aw?” ti se, “Ä, kami ngjakyaki ni”  ami ti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, “Acunakyase Khankhaw Pea mawng mtheiki thum mthei he naküt cun immahpa naw a im k’uma ka khawh akthai ja akphyüm a cümnak üngka naw loki am tängki ni,” a ti.Nazaret mlüha Jesuh Makie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naw acuna msuimcäpnake a jah mtheh päng üng, acuna hnün hawih lü,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hminak mlüha cit beki. Sinakoka k’uma jah mtheimthang se ngja lü müncan ngenkie. “Ahina themngvainak müncankse pawhnaka johit hin hawia a jah yah ni?” ami ti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mksaa ca am ni mä? A nu pi Marih, a benae pi Jakuk, Josep, Sihmon ja Judah ami ti am nikie mä?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inae am pi ahia awmki he am ni mä? Hawia ka hin naw ahikba johit hin a jah yah hü ni? ami ti.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kba Jesuh cun ami ma.Jesuh naw, “Sahma cun hnün naküt üng leisawngkie ni, a hminak a khaw ja a imbunga ni am leisawngnak a yah khawi,” a ti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kba a phuh hü üng, mci avang lama kya se khae naw ami ei u.]]>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 jumkiea kyase acuia müncankse i am pawh.]]>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vang lunga danak, nglei a ngceknaka kya se akjanga cawt lawki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aw so law lü ngling law se, apya am vekia kya lü ngjaiei päihki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ci avang nghlinga ksunga kya se nghling naw saü law lü a jah yaii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3">
  <a:themeElements>
    <a:clrScheme name="Theme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2026-06-16T00:47:38Z</dcterms:created>
  <dcterms:modified xsi:type="dcterms:W3CDTF">2026-06-16T00:47:38Z</dcterms:modified>
  <dc:title>Bible.com.au: Mahte 13:1-58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