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0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etiüng ta, “Khyanga capa cun sabbatha Bawi ni”  a ti.Akutxo a mdaw be(Mk 3:1-6; Lk 6:6-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h acun üngka naw cit lü, ami sinakoka lut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ia akutxo a na veki. Ami mkatei vaia phäha, “Sabbath mhnüp üng mdawnak bea khut pawh nglawiki aw?” ti lü ami kthä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Nangmi üngka mata toca mat däk a tak sabbath mhnüp üng khuia k’uma kya se am na lo be khai aw, na hawihin khai 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mata kthaka khyang mat sabbath mhnüp üng mdaw be vai cun daw bawki. Acunakyase, mi Thum üng pi sabbath mhnüp üng khyang mat kuei vai hin nglawiki ni” a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käna Jesuh naw akutxo üng, “Na kut sänga” ti se,a kut a säng ja a kut akce mäiha daw law b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Pharise he akcea cit u lü Jesuh ami mkhyüh vaia cengk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ami hnim hlü cun a ksingei üng, akcea jah ceh ta se khyangpä naw läki he. Mhnatei nakütki a jah mdaw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ania mawng i käh ami kcüinak vaia a jah mth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cun Pamhnam naw a pyensak sahma Hesajah naw a na pyen a kümceinak vaia ky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mhnüpa mawng(Mk 2:23-28; Lk 6: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nga, ka mpya, ka xü cen,ka kphyanak ja ka mlunga jenak.Ka ngmüimkhya a khana ka tüih khai,ani naw ngthumkhyahnak cun khyangmjüe üng jah mtheh kh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pyang lü ngcuhpüi am ve,u naw a kthai lama käh ngja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kunkia kyaicung käh k’ekbät lü,meisui mkhu pi käh mthih khai.Ngpyunnak a ngnäng ve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ngming üng khyang he naw äpeinak ta khaie.Jesuh ja khawyai Beelzebul(Mk 3:20-30; Lk 11:13-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khawyaia venak a mik mü lü am ngthuhei theiki khyang mat ami lawpüi Jesuh naw mdaw be se, ngthuhei lü hmuh law be thei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hyangpäe naw Jesuha pawh cun hmu lü müncan law u lü, “Hina khyang hin Davita capa ni khawh khai 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harise he naw acun ami ngjak üng, “Hina khyang naw Beelzebul yaiea mkhawnga pet johit am yaie jah ksät ve” ami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 naw ami cungaih jah ksing lü, “Aia pe pi animäte ngcawhkie cun khawvei am kham lü ngtai khawikie. Aia mlüh pi imbung üng pi, animäte ngcawhkie cun am ngsawn khawi 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khawyai naw khawyai a ksät üng, amät naw amät mtaikia kya se, ikba a khaw ngsawng khawh kha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ngmi naw Beelzebul yai mkhawnga na pet johit am yaie ka jah ksät vaia nami pyenki. Acun a ni üng, u naw nami hnukläke üng jah ksätnaka johit jah peki ni? Nami hnukläke naw nami mkhye ngdangsak ve u,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sabbath mhnüp üng loma lama cit se, axüisaw he ami ei ngaih u lü lomaa cangvüi kpyat lü eik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m ni, Beelzebula johit am ni. Mhnama ngmüimkhyaa johit am ka jah ksät üng va Pamhnama Khaw nami khana pha law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 ani üng u naw khyang kyan yüi üng am pin ma lü, a ima ka khawhkhyame jah loei thei khai ni? Am mhlät khawha mkhyekatn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u pi, kei da am veki cun kei na hnengki ni. Kei am alanga am na mcunpüiki cun ngphyüingphyakia kyaki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akyase ka ning jah mthehki, mkhyekatnak naküt ja, Pamhnam ksekha nakie cun jah mhläta kya khai. Cunsepi Ngmüimkhya Ngcim ksekhanaki cun mhlät theia am ky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upi Khyanga Capa mkhyekat na lü ksekhanaki cun mhläta kya khai. Cunsepi Ngmüimkhya Ngcim ksekhanaki cun tuh pi ngawia pi mhlät theia am kya. Thing ja Akthei(Lk 6:43-4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kthei üng a thing ksing theia kya se, akthei a daw üng a thing daw lü, akthei a set üng a thing seki ti nami ksing v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phyuksee aw, ihawkba se u lü akdaw nami pyen thei khai ni? Mlung üng veki va mpyawng üng lut law khawi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hyang kdaw naw a mlung kdaw üngka akdawe jah pyen khawi lü, khyang kse naw a mlung kse üngka aksee jah pyen khawi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ning jah mthehki, akse pyenkia khyang naküt a pyena phu cun ngthumkhyahnaka mhnüp üng thung be kh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 ngthu naw ning lätsak lü na ngthu bä naw ning mkat khai” a ti.Müncankse ami Tänak(Mk 8:11-12; Lk 11:29-3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arise he naw ami jah hmuh üng, Jesuh üng, “Tenga, sabbath mhnüp üng jeih vai sü, am pawh vai na xüisawe naw pawh ve u” ti lü ami py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üng thum mthei he avang ja Pharise he naw Jesuh üng, “Saja aw, müncankse mat na pawh kami hmuh hlüki” ti lü tä u 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h naw, “Tuh kän khyang he ihlawka se lü mtuihmlehkie ni. Nangmi naw müncankse nami täkie aw? Jonaha müncanksea thea i käh ning jah mhnuh vai”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nah nganua k’uma mhnüp kthum ja mthan kthum a vea mäiha khyanga capa pi mdek k’uma mhnüp kthum ja mthan kthum ve kh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inevih mlüha khyang he naw ngthumkhyahnaka mhnüp üng ngdüi u lü ning jah mtai law khaie. Isetiüng Jonaha ngthu pyena phäh ami mkhyenak üngka naw ngjutkie. Teng u, Jonaha kthaka kyäp bawkie ve ve 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thumkhyahnaka mhnüp üng Sheba Sangpuxangnu naw ngdüi lü ning jah cijang law khai. Ani cun Solamona themngvainak ngai khaia athuknak a khaw üngka naw lawki. Teng ua, Solamona kthaka kyäp bawki hia ve khü. Khawyaia Nghlat lawnak be(Lk 11:24-2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müimkhyakse khyang üngka naw a lut law üng, mkyanga a hüieinak vai hnün sui hü lü am hmu lü,]]></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venak kphyüm ima ka cit be khai” ti lü a ceh be üng, a na ngcim lü a na phephaih, a na ngkhämtawng se a hmu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it be lü amäta kthaka se bawkia ngmüimkhya ksee khyüh jah khü law se lut u lü, acuia awmki he. Acunüng, acuna khyang üng kya law khai cun akma kaa kthaka kyühkse bawki ni. Acukba tukbäih hina khyang ksee üng pi thawn law hnga khai” a ti.Jesuha Nu ja a Benae(Mk 3:31-35; Lk 8:19-21)]]></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kba khyang khawhahea veia a ngthuei k'um üng a nu ja a benae naw ami ngthuheipüi vaia sui hü u lü kpunga ngdüiki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cunüng mat naw, “Tenga na nu ja na benae naw ning ngthuei hlüpüi lü kpunga ngdüi ve u” ti lü a mth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Davit a ei ngaih lü a khyang he am i pawhkie ti cangcim üng am nami kheh khawiki a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h naw, “U ni ka nu, ue ni ka benae cun” a t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unüng Jesuh naw axüisaw he maa a kut säng lü, “Hine hin ka nu ja ka benae n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u pi, ka pa khankhawa kaa ngjak hlü pawhki naküt cun ka benae, ka cinae ja ka nua kyaki he ni” a t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a ima lut u lü Pamhnam üng peta muk, ktaiyü he däk naw va eia nglawiki. Amimia eia am nglawiki a khyang he am eik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 ani üng, ktaiyü he sabbath mhnüp üng khut ami pawh msawk üng pi mkhyekiea am jah ngaih, ti cangcim üng am nami khe khawiki 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sepi ka ning jah mthehki, ngpumima kthaka daw bawki hia ve 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kengtaihnaka kdama mpyeneinak ngaih veng” ti nami ksinga ta ngsungpyunkie am nami jah mkatei khai sü.]]></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2026-05-26T22:26:58Z</dcterms:created>
  <dcterms:modified xsi:type="dcterms:W3CDTF">2026-05-26T22:26:58Z</dcterms:modified>
  <dc:title>Bible.com.au: Mahte 12:1-50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