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1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bükteng khaia ja nami ceh? Suisak akdaw suisaki bükteng khaia mä nami ceh? Suisak akdaw suisakie cun Sangpuxangea ima ni ami ve khaw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 mtheh ua, I teng khaia ni nami ceh? Sahma mä? Ä, ning jah mtheh veng, sahmaa pi kyäp bawki ve 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hina mawng ni cangcim üng ng'yu lü, “Pamhnam naw, na maa ka ngsä na lam pyang khai ka tüih law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kcanga ka ning jah mthehki, nghngicim naküt üng Baptican Johana kthaka daw bawki u am ve. Acunüngpi khankhawa veki akdik säih cun Johana kthaka daw baw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ptican Johana a ngthu pyen üngkhyüh tuh vei cäpa khankhaw naw tuknak khameiki, ngtuatkia khyang ksee naw khaw ami yah vaia kthanak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mhnama sahma he naküt ja Mosia thume naw Johana a ve vei cäpa Pamhnama Khawa mawng cun pyenk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mi pyen nami jum hlü üng, Johan cun law khaia ami na pyen khawi Elijaha kya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nghnga veki naw ngja 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sepi atuh khyang he hin i am ni ka jah mtumtäng kawm? Ahin he cun hnasen lumeikie ami püi khü u lü,]]></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ülün ning jah tum pe ngü se am nami nglamkie, yawk ng’äi mcuk ngü sepi am mbawikyap u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ptican Johan ja Jesuh(Lk 7:18-3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han a law üng am ei aw se, “Khyang naküt naw khawyaia venak” ami t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hyanga Capa law lü ei aw se khyang naküt naw, “Teng ua, meng lü capyittui aw ve, akhawn kawke ja khyangkaea püi hin” ami ti. “Acunüng pi ksinghmatnak cun a bilawh üng ngsingki” ti lü a jah mtheh.Am Jumeikia Mlühe(Lk 10:13-1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 Jesuh naw müncanksee aktunga a pawhnaka mlühe cun am ami ngjuta phäha a jah ksen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orazin mlüh aw na jo se ve, Bethsaida mlüh aw na jo se ve. Isetiüng ta, nangni üng mdana mäiha müncanksee hin Turah ja Sidon mlüha mdang vai sü ta, ahlana va kpyawnkse ngbung u lü, mput awt u lü ngjut päng khaie sü.]]></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kcanga ka ning jah mthehki, ngthumkhyahnaka mhnüp üng Turah ja Sidon mlüh xawi cun nangnia kthaka Pamhnam naw jah mpyenei kh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ang Kapenawm mlüh pi, namät naw namät khankhaw cäpa na mhlünmtaiei hlüki aw? Mulaia ning khyakin vai. Nang üng mdana mäiha Sodom mlüh üng müncanksee jah mdan vai sü üng ta tuh vei cäpa ve ham khai sü.]]></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ing jah mthehki, “Ngthumkhyahnaka mhnüp üng nanga kthaka Sodom mlüh üng Pamhnama mpyeneinak däm khai,” a ti.Ka veia Law lü Hüiei ua(Lk 10:21-2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h naw pyen lü, “Ka pa, khawmdek ja khankhawa Bawipa aw! Khyang ktheme üng jah thup lü a mlung mhnemki hnasena mäihe üng na jah mhnüha phäh na ngming ka mküi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Ä, ka pa aw, ahin cun na ngjak hlüa kyaki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 naw avan a na pet päng. U naw a capa am ksing, ka pa däk naw ni a ksing. Ka pa pi u naw am ksing, a capa däk naw ni a ksing. Acun ja a capa naw a mtheh däk naw ni a ks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xüisawe xaleinghngih a jah mtheh käna, mlüh kce hea ngthu pyen hü khaia Jesuh cit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 phüih yüh lü bawngbaiki naküt ka veia law ua, ka ning jah hüieisak kh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kawhcung kawt ua. Ngmüimkhya lama ka mlungmthin hniphnawi lü nemkia kyase, ka veia ngtheingthang law ua. Acunüng, nami ngmüimkhyaa hüieinak nami yah kha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etiüng ta, ka ning jah pet vaia kawhcung cun jäi lü, nami khana ka mtaih vaia phüih pi hangki ni” a t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ptican Johan thawngim üngka naw Jesuha pawhmsahe a jah ngjak üng hnukläk nghngih Khritawa veia a jah tüi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 xawi naw Jesuh veia, “Johan naw law khai a pyen cen nang mä? Am ani üng akce kami na äp khai aw” ti lü ani kthä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h naw jah msang lü, “Nghlat be ni lü nani hmuh ja nani ngjake naküt Johan üng va mtheh be nia”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ikmüe naw hmuh be u lü, akxoe pi cit be thei ve u, mnehkse mnehkie daw be ve u, a nghnga kpange naw ngja be ve u, akthihe tho law be u lü, thangkdaw pi msih mpyaki he üng jah mtheh päng ve 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eia phäha a mlung am uplatsaki ta a josenki ni” ti lü a py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hana axüisaw he ami ceh be üng Jesuh naw Johana mawng khyangpäe üng jah mtheh lü, “Johana veia khawkhyawng khawa nami ceh üng, i hmu khaia ni nami ceh? Khawkhi naw a ksün khuhnah bükteng khaia mä nami ceh?]]></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2026-05-26T21:44:09Z</dcterms:created>
  <dcterms:modified xsi:type="dcterms:W3CDTF">2026-05-26T21:44:09Z</dcterms:modified>
  <dc:title>Bible.com.au: Mahte 11:1-30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