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aa ca Jehosaphat, Jehosaphata ca Jehoram, Jehoram naw Usia a can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siaa ca Jotham, Jothama ca Ahaz, Ahaza ca Hezakiha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zakiha ca Manaseh, Manaseha ca Amon, Amona ca Jos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arel he jah man u lü Babalunga ami jah cehpüi, acun k'um üng Josiah naw Jekhonih ja a bena he a jah ca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balunga ami jah cehpüi käna Jekhoniha ca Shaltilah, Shaltilaha ca Zerubab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rubabela ca Abiud, Abiuda ca Eliakim, Eliakima ca Azora ky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zora ca Zadok, Zadoka ca Achim, Achima ca Eliu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uda ca Elezar, Elezara ca Matthan, Matthana ca Jakopa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Jakopa ca cun Josep, Mariha ceia kyaki, Marih cun Khritaw Mesijah ti Jesuha nua kya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raham üngka naw Davit cäpa ksawn xaleikphyü lawki. Davit üngka naw Babalung mpya vaia ami jah cehpüi cäpa ksawn xaleikphyü lawki. Acunüng Babalung mpya üngka naw Messijah hmi law cäpa ksawn xaleikphyü lawki.Jesuh Khritawa hminak(Lk 2:1-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wi Jesuha ksawn(Lk 3:23-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h Khritaw a hmi lawa mawng cun hikbaa kyaki. A nu Marih cun Josepa khyu vaia ami mkhyäp käna, atänga am ani awm ham üng, Marih cun Ngmüimkhya Ngcim naw a mpyais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cei vaia Josep cun khyang ngsungpyuna kya lü, khyang he maa Marih cun am luthui hmaiset hlüsak lü, ampyua hawih be khaia bü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pi, acukba a ngaih k'um üng, a ngmang üng Bawipaa khankhawngsä ngdang vai lü, “Davita capa Josep, Marih na khyunak vai käh cäia. Isetiakyaküng a mpyai hin ta Ngmüimkhya Ngcima mpyaisak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i cun kpamicaa ca khai, a khyang he ami mkhyekatnak üngkhyüh jah küikyan khaia kyase a ngming cun Jesuha na sui khai,”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hina mawng cun Bawipa naw Sahma he üngkhyüh a pyen khawi a kümnak vai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mhnama ngthu ta, “Teng ua, nglamica mpyai law lü, cangpyang ca na law khai, a ngming cun Imanuelaha sui law khai he,” ti hlü ta, “Pamhnam cun mi hlawnga awmki,” tinak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ep cun ip lü a let law üng, Bawipa khankhawngsä naw a pyena kba Marih a khyun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pi, Josep ja Marih cun Marih a camah veia alanga am ip khawi ni. Josep naw hnasena ngming cun Jesuha a su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in cun Davita capa, Abrahama capa, Jesuh Khritawa ksawn tähnak cajin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hama ca Isak, Isaka ca Jakop, acunüng Jakop naw Judah ja a bena he a jah can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naw Tamari am Pereh ja Sherah a jah canak, Pereh naw Heron ca na lü, acunüng Heron naw Ram a can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ama ca Aminadap, Aminadapa ca Nashon, Nashona ca Sal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lmon naw Rahap am Bozah a canak, Bozah naw Rutah am Obet a canak, Obet naw Jise a can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ise naw Sangpuxang Davit a canak. Sangpuxang Davit naw Sangpuxang Solamon a canak, a nu cun Urijaa khyu Davit naw a khämbe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amona ca Rehobawm, Rehobawma ca Abijah, Abijaha ca Asa.]]></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2026-05-26T21:47:44Z</dcterms:created>
  <dcterms:modified xsi:type="dcterms:W3CDTF">2026-05-26T21:47:44Z</dcterms:modified>
  <dc:title>Bible.com.au: Mahte 1:1-25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