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vang naw, “Elijah ngdang lawki ni,” ti u se, avang he naw, “Ajana sahma mat mat xüng law beki he ni” ami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Herod naw, “Johan cun a lu ka xün päng ni, ahikba sena a mawng ka ngjak hin u ni?” a ti. Acunüng Herod naw Jesuh a hmuh vai aktäa ngjahlüki.Jesuh naw Khyang Thawng Mhma jah Mbeiki(Mt 14:13-21; Mk 6:30-44; J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ngsä he law be u lü, ami bilawh he Jesuh üng ami jah mtheh law. Acunüng, Jesuh naw jah ngkhahpüi lü Bethsaida mlüh ami tia, a jah cehpü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unsepi, khyang he naw sim u lü, ami läk laih laih, acunüng Jesuh naw aktäa jah dokham lü, Pamhnama khawa mawng ngthu jah mtheki naw, m’yai be vai avan a jah m’yai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nghngi kya law hlü se, xaleinghngih he Jesuha veia law u lü, “Khyang he mi peisu ngnam he la loea jah tüia, ngsutnak la ei vai hmuei khai hea, hina mäih khawkhyawng khawa mi awm ve,”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Jesuh naw jah msang lü, “Nangmi naw ami ei vai jah pe ua,” a ti.Acunüng axüisaw he naw, “Muk mhma la nga nglung nghngih ni kami tak. Hin he avana hama, ei vai kami va kheih vai ti aih lü? ami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pami däng pi thawng mhma lawki hea kyaki.Acunüng Jesuh naw, axüisaw he üng, “Mhmakip cia, aphäh phäha jah ngawhsak u,”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acunkba ami van ami jah ngawhs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muk mhma la nga nglung nghngih lo lü, khankhawa hang mang lü, josenak am kbe lü, boki naw, khyang hea maa, ami tak vaia axüisaw he üng a jah p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mi van naw ei u lü phü u se, ami ei mnawi cä xaleinghngiha ami kaw.Pita naw Jesuha Kyanak Pyenki(Mt 16:13-19; M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xüisaw he Xaleinghngih a jah Tüih(Mt 10:5-15; M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hinkba kyaki, Jesuh amät ktaiyü se, axüisaw he a veia lawki he, Jesuh naw, “Khyang he naw ua ni ami na ngaih,” ti lü a jah kthä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axüisaw he naw, “Baptican Johana ning ngai ve u; cunsepi, avang naw, ‘Elijaha’ ning ngai ve u, avang naw, ‘Akphyüma sahma mat mat xüng law beki ni’ ti ve u,” tia ami msa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Jesuh naw, “Acuna akyaküng, nangmi naw mä ua ni nami na ngaih,” a ti. Pita naw, “Nang cun Mhnama Mesijah ni” a ti.Jesuh naw a Khuikhanak vai la a Thihnak vai Pyenki(Mt 16:20-28; Mk 8:30—9: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upi acuna mawng ä ami mtheh vaia a jah ksü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Jesuh naw, “Khyanga capa naw aktäa khuikhanak khamei khai, angvai he, ktaiyü ngvai he la thum ksing he naw ma khai he, hnima kya khai, amhmüp kthum üng tho law be kha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ami vana veia, “Upi na läk law khai ngaiki naw amät ä ngaikyu lü, a kutlamktung amhmüp tä se kawt lü na läk law 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pi a xünnak küikyanei khai büki naw mkhyüh lü, upi keia phäha, a xünnak mkhyühki naw küikyanei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yang naw khawmdek avan ka na lü, amät la amät pyeh se, am acunüng xükse, ia ni a ngmangnak kaw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pi, kei la ka ngthu ngkekhyakei naki cun, khyanga Capa naw, a pa hlüngtainak, amäta hlüngtainak la khankhawngsä ngcim he am a law be üng, ngkekhyakei na be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kcanga ka ning jah mthehki, hin üng ngdüiki he avang, Pamhnama khaw am ami hmuh hlana küt üng am thi khai he awmki he” a ti.Jesuha Hngalangnak(Mt 17:1-8; M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Jesuh naw axüisaw he xaleinghngih atänga jah khü lü, khawyai he avan jah mkhütnaka johit la natnak he jah m'yainak be theinak jah pe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 ngthu a pyen kän amhmüp khyet üng, Pita, Johan la Jakuk jah ngkhahpüi lü, ktaiyü khaia mcunga kai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ktaiyü k’um üng, a hmai hnga law lü, a suisak he a ktäa bawk law lü ngkah law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khyang nghngih Jesuh am ngthuheiki xawi, acun kxawi cun Mosi la Elijaha kyaki xaw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hankhaw hlüngtai kyäpsawknak suiawi ni lü, Jerusalema a khuikhanak vaia mawng pyenki xaw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Pita la a püi he ipeiki he let law u lü, a hlüngtainak la a peia khyang nghngih ngdüiki xawi ami jah hmu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 xawi naw Jesuh ani ktawih law hlü tak üng, Pita naw i a pyen ä ksingei lü Jesuh üng, “Saja aw, hia awm hin daw ve, na hama mat, Mosia hama mat, Elijaha hama mat samca kthum kami sa khai,”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kba a pyen k’um üng khawngmei naw jah msungin law se, axüisaw he kyü lawki h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mei üng “Hin hin ka xüa ka Capa ni, a ngthu ngai u,” tia ngthu ngthang law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ngthu a ngdüm la, Jesuh amät däng ami hmuh. Axüisaw he cun am khikheh u lü, ami hmuha mawng cun, acuna pät üng u üng pi am mtheh u.Jesuh naw Khawyaia Awmnak hnasen M’yai beki(Mt 17:14-18; M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ngawi üng mcung üngka naw axüisaw kthum am kyum be u se, khyang khawjah naw ami na khy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khawa mawng sang hü khai he la, am phetki he jah m’yai be khai hea a jah tüi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khyang hea ksunga khyang mat ngpyang lü, “Saja aw, amät däng ka canak ka capa teng law, ning hui na v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hawyai naw man khawi se, ngpyangin sawxat xatki, a mci mvawn pi kya law khaia pawh lü mdek üng a kyuk sak khawi, acunkba mkhuimkha lü am ceh hlü t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na xüisaw he üng ami ktäm vaia jah nghui na ni se, amimi naw pi ani cun am ami ktäm the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naw, “Jumnak am ta lü, üpnak am awmkia khyang he, nami veia ivei ka awm khai aw? Ivei ka ning jah msawk vai aw?”  ti lü, acuna khyang üng, “Na ca hia lawpüia,” ti lü a msa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üng, hnasen a law k'um üng, khawyai naw khawmdek khana kyuk sak lü, aknaa a pawh. Cunsepi, Jesuh naw, khawyai kse jüi lü, anghmaw mdaw beki naw a pa üng a pe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khyang avan naw Pamhnama hlüngtainak cun aktäa kyühkhyai lawki he.Jesuh naw a Thih vai Pyen beki(Mt 17:22-23; Mk 9:30-32)Ami van naw acunkba, a bilawh he ami kyühkhyai law üng, Jesuh naw axüisaw he ü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ning jah mtheh hlü ä mhnih u; Khyanga Capa, khyang hea kut üng mansak vai ng'et law ve,”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unsepi, a ngthu pyena suilam cun am ami ksing, ami ksing vaia mjiha kyaki, ami kthäh vaia pi ami kyüh.U Kyäp Säihki?(Mt 18:1-5; Mk 9:33-3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u kyäp säih khai tia amimät he ana ngcuh hü u 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h naw ami ngaikyunak jah ksing lü, hnasenca mat kai lü, a peia taki n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Jesuh naw, “Nami cehnaka ipi ä nami cehei vai, ksawngkhea pi kyase, kthäheinaka ngjaa pi kyase, eia pi kyase, nguia pi kyase, ä nami cehei vai, kcu nghngih ä nami cehei va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Upi hina hnasenca, ka ngming üng dokhamki cun, kei na dokhamki ni, acunüng u pi, kei na dokhamki cun, kei na tüi lawki pi dokhamki ni. Nangmi üng jaw säihki, acun cen kyäp säih khai,” a ti.Am ning jah Hnengki cun Nami Püi ni(Mk 9:38-4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Johan naw, “Saja aw, khyang mat naw na ngming am khawyai he jah ktäm se kami hmuh, keimi üngka am nikia kyase am a pawh ti vaia kami kpyai,” a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üng, Jesuh naw, “Ä kpyai ti ua, u pi nangmi am ning jah hnengki cun nami püia kyaki ni,” a ti.Samarih khyang he naw Jesuh am ami Ngjakhlü]]></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unüng, khankhawa a cehnak vai ng'et law se, Jerusalema a ceh vai lingk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gsä he a ma a jah na tüih. Acunüng, ana dawng u lü, ana ngtün pe khai hea Samarih khaw mata lutki h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rusalema cit khaia a büa phäha Samarih khyang he naw am a na dokham 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cunüng, axüisaw xawi Johan la Jakuk naw acun ani ksing la, “Bawipa aw, hin he ami ngkhihnak bäih vaia, khankhawa mei han khü vaia na ngjahlüki aw?” tia ani kthä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cunüng, Jesuh naw ani veia nghlat law lü, a jah jüi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unüng ngnam kcea citki he.Jesuh ami läk vai Ngjahlüki he(Mt 8:19-2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Lam ami ceh k'um üng khyang mat naw, “Na cehnak avana ka ning läk khai,” ti lü Jesuh a mth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nami phanaka ima nami awm laih laih vai, acun üngka naw nami ktawih be va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h naw, “Sauie naw khui ta u lü, kha he naw pi ngbu taki he, khyanga Capa naw ta a lu a khännak vai la a xüieinak vai pi am ta ve,” a t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cunüng, Jesuh naw khyang kcea veia, “Na läk lawa,” a ti. Cunsepi ani naw, “Bawipa aw, cit be lü ka pa va k'ut hüt ma vang,” a t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cunüng Jesuh naw, “Khyangkthi he naw amimät akthi k'utei u se; nang ta Pamhnama khawa mawng ngthu va sanga,” a t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kce naw pi, “Saja aw, ka ning läk law khai; cunsepi, ka im üngka he, ngthukdaw am jah va ngkhyahpüi ma vang,” a t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cunüng, Jesuh naw mtheh lü, “Upi, lai thawn khaia ngtün lü, a hnu lam tengki cun Pamhnama khaw am ä nghlawiki ni,” a t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 ning jah dokhamki cun, acuna mlüh üngka naw nami ktawih be üng, ami ngsingnak vaia nami khawpha üngka mvut nami khawk hüt va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axüisaw he cun ktawih u lü, ngnam naküta cit hü u lü, thangkdaw sang hü u lü, hmün naküt üng ami jah m’yai hü be.Herod Cäiki(Mt 14:1-12; M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Kalile uki Herod naw ahmäi ngja law lü aktäa cäi lawki; avang he naw, “Baptican Johan xüng law beki ni,” ami ti.]]></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2026-05-26T21:50:42Z</dcterms:created>
  <dcterms:modified xsi:type="dcterms:W3CDTF">2026-05-26T21:50:42Z</dcterms:modified>
  <dc:title>Bible.com.au: Luhka 9:1-62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