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presProps" Target="presProps.xml"/>
  <Relationship Id="rId63" Type="http://schemas.openxmlformats.org/officeDocument/2006/relationships/viewProps" Target="viewProps.xml"/>
  <Relationship Id="rId6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5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hka 8:1-5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avang ngleihkdaw üng kyaki, pyo law lü, aphya a, vuipai lawki,” a ti. Acunüng, acun a pyen law päng üng, Jesuh naw, “Nami ngjaknak vaia nami nghnga a ve üng ngja ua,” a ti.Msuimcäpnaka Suilam(Mt 13:10-17; Mk 4:10-12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xüisaw he naw, “Hina msuimcäpnaka suilam hin i ni?” tia kthäh u s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Nangmi cun Pamhnama khankhawa mawng ksingnak ning jah peta kyaki, cunsepi avanga veia msuimcäpnak am pyena kyaki, ‘Teng u se pi am hmu kcangki he, ngja u se pi am ksingki he.’ Jesuh naw Msuimcäpnak Pyen Khaiki(Mt 13:18-23; Mk 4:13-20)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suimcäpnak cun hinkba kyaki; Mci cun Mhnama ngthua kya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am kpema kyaki he cun ngthu ngjaki he, am jumei u lü küikyana am ami kyanak vaia, khawyai naw law lü ami mlungmthin üngka ngthu cun a lawhe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unga khana kyaki he cun, ngthu ngja u lü jekyainak am dokhameiki hea kyaki, cunsepi ami pya am awmse, asäng jumki he te hlawhlepnak a pha law üng kyukngtängeiki h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hling hmua kyaki he cun, ngthu ngjaki he; cunsepi khawmdek cäicahnak, bawimangnak, hlimtuinak he naw jah bawngkha sak se am vüipai law thei 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ngleih kdawa khana kyaki he cun, ngthu cun ngja u lü, ami mlung khyawnga ta u lü, mtheh ngjaknaka mlungmthin am ami ngtheipai vei cäpa biloki he.Kphya am Müka Meiim(Mk 4:21-25)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U naw meiim mdäi lü kphya am am mük khawi u, ihnaka keha pi am thup khawi u, lutki avan naw akvai ami hmuh vaia, taknak ngkawi üng ta khawiki h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pi ä ngphyeh khaia mjih ngphyeh law lü, ipi ä ngdang khaia thup ngdang law lü akvainaka law püia kya law kha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gkhahpüikia Nghnumi h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kyase, ikba nami ngjak cäiei na ua; upi taki üng petsih u lü, upi am taki cun a takca a ngaih pi yuh pet vai,” a ti.Jesuha Nu la a Bena he(Mt 12:46-50; Mk 3:31-35)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a nu la, a bena he a veia lawki he, khyang dämkia kyase a peia am pha u s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 nu la na bena he ning hmu khaia bü u lü, kpunga ngdüi ve u,” tia ami mthe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Hina Pamhnama ngthu ngai u lü, kcang naki he hin, ka nu la ka bena he ni,”  ti lü a jah msang.Jesuh naw Khawkhi kse Ngdümsaki(Mt 8:23-27)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 mhmüp mat cun axüisaw he am mlawng üng ami awm üng Jesuh naw, “Lia, cayea, mi va pek vai u,”  a ti. Acunüng citki h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ceh k'um üng Jesuh ipeiki; acunüng tuili üng khaw khi law sawxat lü, ami mlawng tui am be law se kyü u lü, khuikhaki h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xüisaw he a veia citki he naw mtho u lü, “Saja aw, Saja aw, khyük law hlü ve üng” ami ti. Acunüng Jesuh naw tho law lü, khawkhi la tuiyüi jah jüi se, pyai lü ngdüm lawk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, “Nami jumnak hawia ni?” a ti. Acunsepi kyü u lü, cäicah lawki he naw, “Hin hin u ni? Khawkhi la tuiyüi naw pi ngthu jah pe se, ani ngaih?” tia ng’yüngkoki he.Jesuh naw Khawyaia awmnak Khyang mat M’yaiki(Mt 8:28-34; Mk 5:1-20)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la axüisaw he Kalile üngka naw tuili üng ngtäi u lü Kerasa khawa citki h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ava kco la, khawyai naw khawvei a awmnak, suisak am suisaki, ima am awm lü ng’uhnün he cia awmkia khyang mat naw ana khyu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äna Jesuh naw, mlüh he, ngnam he üng cit hü lü Pamhnama khawa mawng thangkdaw sang hü se, xaleinghngih he pi a veia citki h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a hmuh la, a maa kyu lü, angsanga, “Jesuh, ak'hlüng säih Mhnama Capa, ikba na na pawh hlüki ni? Ä na mkhuimkhaa, ning huina veng,” ti lü ngpyangk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etiakyaküng, Jesuh naw khawyai acuna khyang üngka naw cit khaia ngthu ana pet khawia phäha kyaki. Acuna khyang cun khawyai naw a man khawia kyaki; mthiyüi am a kutkhaw he jah pin u lü thawngim üng ami khyum üngpi ami pinpawknak he jah tipat lü mawkpyawnga dawng khaia khawyai naw a pawh khawia kyak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Na ngming u ni?” ti lü kthäh se, khawyai naw, “Ka ngming cun apä ni,” a ti, (isetiakyaküng, a k'uma khawyai khawjah a luha phäha kyaki)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ui kthuknua am a jah tüih vaia ami nghuinak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mkyanga vawk khawjah ami jah mcaha k'uma ami luhnak vaia Jesuh nghuina u se, Jesuh naw a jah pe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yai he khyanga khui üngka naw lut law u lü, vawka k'uma lut u se, vawk he kdanga dawng u lü, tui üng ngcumki h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awksäm he naw ami hmu üng, dawng u lü, ngnamthe la loa ami va sang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ia akya, teng khai hea nghlawm u lü citki he, acuia Jesuha veia ami pha law üng, khawyai hea cehtak cun Jesuha khaw kunga suisa lü ngaikyunak akdaw am ngaw se ami hmu üng, aktäa kyüki h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hmuki he naw anghnua lawki he üng acuan khyang ihawkba a yai be ami jah mtheh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acuna khaw pipei üngka he ami van kyü law u lü, ami khaw üngka naw angxita a ktawih be vaia ami nghuinak. Acunüng, Jesuh mlawng üng lut lü cit be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hnumi he khawyaia awmnak daw beki he la, natnak üngka naw yai beki he pi awmki he. Acuna nghnumi he cun, a k'um üngka naw khawyai khyüh lut lawkia Makdalin ami ti Marih naki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yaia, a cehtaka khyang naw, Jesuh veia a ceh ngha vaia nghuina se, Jesuh naw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 ima nghlat be lü, Pamhnam naw aktäa, i na hama a ning pawh pet jah va mtheha,” ti lü, a tüih be.Acunüng mlüh üng cit lü, Jesuh naw a hama a pawh peta a hlüngtaia mawng cun sang hüki.Jairuha Canu la a Thiputkia Nghnumi naw Jesuha Kcu ani Hnet(Mt 9:18-26; Mk 5:21-43)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a tuili acayea a nghlat law be üng, khyang he naw ana ngängki he naw, aktäa ami na jekyainak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Sinakoka ngvai mat Jairuh naki lawki, Jesuha khaw kunga kawp lü, a ima cit khaia a nghuinak law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 däng a canak nghnumica, kum xaleinghngih lawki, thi law hlü ngsaikia a kuna phäha kyaki.Acunüng Jesuh a ceh k'um üng khyang he naw ami kcung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hnumi mat, kum xaleinghngih a thi putki, a ngui tak avan seibawi hea veia a ngsawieinak bäih, acunüng u naw pi am ami mdaw be thei,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a hnua law lü, a suisak mdawngca hnet law se, acun la angxita a thi put ye beki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U ni na hnetki?” a ti. Acunüng, “Kei ta am ni nawng,” ti u se, Pita naw, “Saja aw, khyang he naw ning kcung na u lü ning hnet ye u se” a ti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Jesuh naw, “U yaw naw ta na hnetki ni, johit ka khui üngka naw lut law se sim veng” a ti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umi naw, ä ngthup theiki ti ksing lü, a ngkhet maha law lü, Jesuha maa kawp lü, a hneta suilam la, a daw be ngxita mawng cun, khyang avana hmuha, a phye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oda khawhthem mceiki Joanah, Cuza a khyu, Susanah la, amimäta ka am Jesuh tumbeiki hea nghnumi kce hea kyaki he.Mciksaw am Msuimcäpnak(Mt 13:1-9; Mk 4:1-9)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Ka canu aw, na jumnak naw ning dawsak be ve, dim'yenak am cita,” a ti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ana ngthuhei k'um üng, Sinakok ngvaia im üngka naw khyang mat law lü, “Saja ä kbawng kbaia, na canu thi päng ve,” a ti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Jesuh naw a ngjak üng msang lü, “Ä cäia, a jum dänga mah juma, na canu daw be khai ni,” a ti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ima law lü, Pita, Jakuk, Johan la, hnasena nu la pa dänga thea, upi im k'uma am a jah luhsak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van aktäa ana mbawikyap u se Jesuh naw jah hmu lü, “Ä kyap ua, hnasen am thiki ni, ipki ni,” a ti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thi pängkia ksingki he naw ami yaihei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 Jesuh naw nghnumica cun a kut üng manki naw, “Ka ca aw, tho law,” ti lü, a khü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 xünak naw kpan law be se, angxita tho law beki. Acunüng, Jesuh naw ei vai iyaw ami pet vaia a jah mtheh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 nu la a pa aktäa cäi lawki xawi, Jesuh naw a bilawh u am pi am ani jah mtheh vaia a jah ksük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lüh mat ngpäng se mat üngka khyang he law hü u lü, ngbum law u se, Jesuh naw, msuimcäpnak am ngthu jah mtheh lü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ciksaw, mci saw khaia loa citki, acunüng a saw k'um üng avang lam üng kya se khyang he naw ami leh, kha he naw ami e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ci avang lunga danaka khana kyaki a pyo law la mdek ä ngsüikia kyase ng’yawngei bäih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ci avang nghlinghmua kyaki, nghling naw pyo lawpüi lü a mthih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2026-05-26T21:50:28Z</dcterms:created>
  <dcterms:modified xsi:type="dcterms:W3CDTF">2026-05-26T21:50:28Z</dcterms:modified>
  <dc:title>Bible.com.au: Luhka 8:1-56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