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5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hka 7: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setiakyaküng, kei haw anaa takia keha ka awmki. Ka keha yekap he awmki he, mat am ‘cita’ ka ti üng citki, akce mat am ‘lawa’ ka ti üng lawki, ka m'ya am hin pawha ka ti üng pawhki,”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h naw acun a ngjak üng, cäieiki naw, mang hü lü, amät läkia khyang he üng, “Isarel he üng pi ahikba sena jumeiki am hmu khawi nawng,” a 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khyang tüihe ima ami ceh be üng, m'ya cun daw be se ami hmuh.Jesuh naw Hmeinu mata Ca Mxün be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 käna Jesuh Nai ami tia mlüha cit se, axüisaw he la khyang khawjah a veia cit hngaki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lüh mkawt pei a pha law üng, hmeinu naw mat däng a canak, khyang kthi ami yawknak kawt law u se, mlüh üngka he khawjah law hngaki h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Bawipa naw acuna hmeinu a hmuh üng, m'yenei leng leng lü, “Ä kyapa” a 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h naw law lü, yawkkawng hnet se, kawtki he ngdüiki he. Acunüng Jesuh naw, “Cawngpyang, tho law, ti veng,” ti 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kthi cun tho law lü ngthuhei law se, Jesuh naw a nu üng a p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 ami van kyü lawki he naw, Pamhnam mküimto u lü, “Mi ksunga sahma akyäp awm law ve; Pamhnam a khyang he jah küikyan khaia law ve,” ami 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a Jesuha mawng cun khaw avan la a pipeia hne avan üng ngthang hüki.Baptican Johan naw a jah Tüiha Khyang he(Mt 11:2-1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naw Romah Ngvaia M'ya M'yai beki(Mt 8:5-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hana axüisaw he naw acuna mawng avan cun Johan üng ami mthe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üng, Johan naw axüisaw nghngih jah khüki naw, Bawipa veia jah tüi lü, “Johan naw law khai a tia khyanga na kyaki aw? Akce kami na äpei khai aw?” tia a jah va kthähs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 Jesuh veia law u lü, “Law khai mata na kyaki aw? Akce kami na äpei khai aw? tia ni kthäh vaia baptican Johan naw na veia a jah tüih law ni,” ami 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apät üng Jesuh naw, a jah huieie, natnak khihlau akce kcea jah awmnak he, ngmüimkhya ksea awmnak he khawjah jah mdaw be lü, amikmü khawjah a jah mdeisak b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h naw, “Citbe u lü, nami hmuh la nami sim he Johan üng jah va mtheh ua; amikmüe mdei law be ve u, akhawkxo he ami khaw am cit ve u, mnehkse mnehkie ngcim be ve u, ami nghnga kpangki he pi ami nghnga ngjang be ve u, akthi he xüng law be ve u, khuikha m’yetsekiea veia thangkdaw sanga kya 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pi, keia phäha, a mlung am hlawtlatki ta a jo sen ve,” a t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hana xüisaw he ami ktawih be käna, Jesuh naw Johana mawng khyang he üng jah mtheh lü, “Johana veia, khawkhyawng khawa nami ceh üng, i teng khaia ni nami ceh? Khawkhia aksün khuhlip teng khaia aw nami ce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m acunüng i teng khaia ni nami ceh? Suisak akdaw suisaki teng khaia aw nami ceh? Suisak akdaw suisaki he cun sangpuxang hea ima ni ami awm khaw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 acunüng sahma teng khaia aw nami ceh? Ä, ka ning jah mtheki, sahmaa kthaka pi kyäp bawki hia awm 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angcim naw ‘Ngaia ka khyang na ma ka tüih, ani naw na maa lam pyang khai’ tia a mawng ami yuk cen ahina Johan 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naw ngthu pyen law päng lü Kapenawma cit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ning jah mthehki, nghnumi hea ca avan üng Johana kyäp bawki sahma am awm naw; cunsepi, Pamhnama khawa akjaw säih pi Johana kthaka kyäp bawki ni,” a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üng, khyang avan naw ami ngjak; aktunga ngcawnklawk he cun Pamhnama ngsungpyunak vaia Johana baptican khanki h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unsepi, Pharise he la, thum mksingki he naw, ami hama Pamhnama pyan ma u lü, Johana baptican ä khanki h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h naw pyen be tü lü, “Tuhkbäiha ngsawn he hin i am ni ka jah msuimcäp kawm? Ia mäih ni ami la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hin he cun Anghmawe jawihtuknaka ngawki he, ngkhü kyu u lü, ‘Cambumak pülün ning jah tum pe ung se am nami nglamki, yawk la sa ung se pi am nami kyapki’ ti am tängki h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ptican Johan a law üng ei nghmü lü capyitui am aw se, ‘khawyaia awmnak’ nami tik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hyanga Capa law lü ei aw se, ‘Teng u, eiaw aih ve, ngcawnklawk he la khyang kse hea püi cen’ nami tik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hnama ksingkhyapnak cun dokhameiki he naw a cangnak mdangki he ni,” a ti.Jesuh Pharise Sihmona Im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harise mat naw a veia buh ei khaia khü se, Jesuh Pharisea ima lut lü buh ei khaia ngawk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una mlüh üng nghnumi kse mat awmki naw Pharisea ima Jesuh buh ei lü awmki ti, a ksing üng, alabasta um üng situi ngui lawpüiki na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Romah ngvai naw a jawngnaka m'ya mat thi law hlü khaia a mhnat awm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ha hnu, a khaw kunga kyap lü ngdüiki. A miktui naw a khawpha msüi se, a lusam am xüt lü, a khawpha mhnamki naw, situi ng'ui am a hlu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harise naw hmu lü, a mlung k'uma, “Hin hin sahma kcanga a kya vai sü, hnetkia nghnuminu hin u ni, ia mäih ni ti ksing khai sü. Khyangka kyalang se,” a t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h naw, “Sihmon, na veia ngthu mat ka pyen vai awm ve,” ti lü a msang. Acunüng Sihmon naw, “Saja aw pyena,” a t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h naw, “Ngui jah kpuki, mat naw, khyang nghngih üng ngui a jah kpu; mat üng phya mhma a kpu, mat am mhmakip a kp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i thungnak be vai am ta ni se, ani nghngih a jah mhlät. Acunüng, acun xawi üng u naw jawng na bawk khai ni?” a t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ihmon naw, “A mhlät däm naw jawng na bawk khaia ngai veng,” ti lü, msang se, Jesuh naw, “Cang veki,” a t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cunüng, nghnumi nghlat si lü, Sihmona veia, “Hina nghnuminu na hmuki aw? Na ima lut law ni se, ka khaw ka mthinak vaia tui am na na peki, hina nghnuminu naw a miktui am ka khaw mthi lü, a lusam am xütk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ang naw am na na mhnamki, hina nghnumi naw ka luh law üng tün lü ka khawpha am pyai lü mhnamk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ang naw ka lü situi am na hluki, hina nghnumi naw ka khawpha situi am hluk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cunakyase, ning mtheh veng, aktäa jawng nakia kyase, a katnak he khawjah cun mhlät pänga kya ve. A katnak ajaw däng mhlät naw ajawha jawng naki,” a t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ha mawng a ngjak üng, a m'ya mdaw law be khaia, Jesuh va nghui na u lü, khü khai hea, Judah ngvai he a jah tüi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cunüng, Jesuh naw nghnumi üng, “Na katnak he jah mhlät pänga kya ve,” a t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h a eipüi he naw, “Katnak pi jah mhlätki hin u ni,” ami t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cunüng, Jesuh naw nghnumi üng, “Na jumnak naw ning küikyan ve, dim’yenak am cita,” a t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ha veia law u lü aktäa nghui naki he naw, “Hina khyang ta na kpüi vaia ngkawi 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i cun mi khyang he jah jawng na lü, Sinakok pi jah sak peki ni,” ami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a Jesuh ami veia citki. Acunüng a pha law tawm tawm la Romah ngvai naw a püi he jah tüi lü, “Bawipa aw, ka im na luhnak ngkawi vaia am kya ve, ä kha he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kyase, na veia ka law vaia pi ka ngkawikia am ngai kyu veng, ngthu däng pyen lü, ka m'ya daw be khai ni.]]></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2026-05-26T21:50:30Z</dcterms:created>
  <dcterms:modified xsi:type="dcterms:W3CDTF">2026-05-26T21:50:30Z</dcterms:modified>
  <dc:title>Bible.com.au: Luhka 7:1-50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