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hmon Pita cun Jesuha khaw kunga kawp lü, “Bawipa aw, kei khyangka ni, na ceh taa,”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 khawjah ami kpana phäha awm hmaihki he am aktäa cäik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hmona püi he bä, Zebedea capa Jakuk la Johan naw pi aktäa ani kyüh. Acunüng Jesuh naw Sihmon üng, “Ä kyüa, tukbäi üngka naw khyang na kpang khai,”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ami mlawnge lawngkama jah kaipüiki he naw, a hmäi ceh ta u lü Jesuh cun ami läk.Jesuh naw Khyang mat M’yai beki(Mt 8:1-4; Mk 1:40-4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h mlüh mata a awm üng khyang mat mnehkse natnak am beki awmki naw Jesuh hmu law lü, mdek üng kawp lü, “Saja aw, na hlüei üng na na ngcimsak be theiki ni,” ti lü a nghüin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h naw a kut han sängki naw hnet lü, “Ka hlüeiki ni ngcim lawa,” a ti. Acunüng angxita a mnehkse cun khyük law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h naw a veia, “U üng pi ä na mtheh vai, cunsepi ktaiyü üng va ngtengei kyusak lü, Mosia thuma kba khyang hea ksinga na ngcim angsingnak vaia pemsawtnak mat va pawha,” a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nsepi Jesuha mawng cun ngthang hü ksetam se, khyang khawjah a ngthu ami ngai hlüa phäh la, ami natnak he a jah mdaw be vai ami ngaia phäha aktäa ngcun lawki 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nsepi Jesuh amät khawkhyawng khawea ktaiyü khaia citeiki.Jesuh naw Akxo mat M’yai beki(Mt 9:1-8; Mk 2:1-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hmüp mat a jah mthei k'um üng, Kalile, Judah la Jerusalem üngka naw lawki hea Pharise he la, Mosia thum jah mtheikia saja he a peia ngawki he. Acunüng yainak Bawipa a khyaihnak cun a veia awm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naw Axüsaw Kcük he a jah khü(Mt 4:18-22; Mk 1:16-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yang avang naw akxo mat a ngjännak üng kawt lawki he naw Jesuha ma tak vaia ami bü.]]></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yang däm se, ami luhnakpüi vai am hmu u lü, im khana kaipüiki he naw, im khan üngka naw mkyung kpäk u lü, anglung üng Jesuha ma a ngjänak maha ami ju khy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ami jumnak hmu lü, ka püi aw, “Na katnak he jah mhlät pänga kya ve,” a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m ksing he la Pharise he naw ngaikyu u lü, “Hin hin u ni, Pamhnam ksekhanaka ngthu pyenki? Mhnama thea u naw katnak he jah mhlät thei se ni?” tia ng’yüngki h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h naw ami ngaihkyunak he jah ksing lü, “Ivai nami mlung k'uma nami ngaikyuki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i ajäi bawk? Na katnak he jah mhlät pänga kya ve, ti vai aw? Am acunüng tho law lü cita ti vai 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unsepi khyanga capa naw khawmdeka khana katnak he jah mhlätnaka ana taki ni ti nami ksingnak vaia,”  ti lü, akxo üng, “Tho law, na ngjänak lo lü na ima cita, ti veng,”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la akxo cun ami ma ngdüi law lü, a ngjänak lo lü, Pamhnam mküimto lü, a im lama cit be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i van cäi law u lü, Pamhnam mküimto u lü, kyühnak am be u lü, “Tuhngawi am hmuh khawia cäicahnak mi hmu law ve,” tia, ng’yüngkoki he.Jesuh naw Levih Khüki(Mt 9:9-13; Mk 2:13-1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käna ava ceh üng, ngcawnklawk Levih ngming naki ngcawn lawknaka ngaw se hmu lü, “Na läk lawa,”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awmhmüp at üng khyang he Pamhnama ngthu ngai khai hea ami ngbum law üng Jesuh Kenesaret tuili kama ngdüi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Levih naw tho law lü ahmäi jah yawk lü a lä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Levih naw a ima, Jesuh khina lü, buh aknuia pawh se, acuia ngcawnklawki he la akce khawjah ngaw hmaihki h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harise avang la ca k'yu avang naw Jesuha axüisaw he üng, “Ivai ngcawnklawk he la khyangka he am nami ei hmaihki he ni?” tia ami jah py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h naw jah msang lü, “Khyang kphet he naw sibawi am hlü u, am phetki he naw ni sibawi ami hlü.]]></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ei khyang ngsungpyune jah khü khaia ka lawkia am kya naw; khyangka he ngjutnaka jah khü khaia ni ka law ve,”  a ti.Ei jeiha Mawng ami Ngthähnak(Mt 9:14-17; Mk 2:18-22)]]></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hyang avang naw, “Johana axüisaw he angläta ami ei jeih u lü ktaiyüki he, Pharise hea ami xüisaw he pi acunkba ami ei jeih u lü ktaiyü khawiki he, ise nanga xüisaw he ei awki he ni,” tia, Jesuh ami kthä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Cambumki a püi he am ami awm hmaiha küt üng, ei nami jah jeihsak thei khai aw? Am jeih 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unsepi cambumkia cangpyang ami vei üngka naw lak lawnaka kcün pha law khai, acuna kcün üng ami ei jeih law khai he,”  ti lü a jah mth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h naw msuimcäpnak jah mtheh lü, “U naw jih kthai ktek lü jih kphyüm kpäk üng am kbun khawi u, ami kbun üng akthai tek khai. Ami kbunak akthai la akphyüm am nghlawi khai xaw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 naw capyitui asü awi akphyüm üng am than khawi u, ami than üng capyitui asü naw awi akphyüm ütpäk se ngsawi bäih lü awi pi ak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uili kama mlawng nghngih ve se a hmuh, cunsepi ngaksuie cun acun üngka naw kco u lü ami ngvai he jah mthi khai hea citki h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Capyitui asü awi akthai üng than vai, acunüng va ani nghngih am se khai xaw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U naw capyittui akphyüm ami awk käna akthai am ngaih khawi u naw, ‘Akphyüm daw bawki’ ti khawiki he,”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hmona mlawng mata khana Jesuh kai lü, lawngkam üngka naw ajawha tui da ahei mhnawn vaia a mtheh. Acunüng mlawng üng ngaw lü khyang he a jah mthe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ngthu a pyen law päng üng Sihmona veia, “Tui alinaka hei mhnawna, na püi he am ngvai vawi u lü nga kpang ua,”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hmon naw, “Saja aw, amthana vawi u lü, i pi am kami yahki, cunsepi na ngthua kba vawi vang,” ti lü a msa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vawi u se ami ngvai pi tek hlü hnap khaia nga aktäa kpangki h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i püi mlawng kce üng awmki he law u lü ami jah kpüi law vaia ami kut ami hei kha. Acun he law u se mlawng nghngih üng ngcum law hlü ngsai khaia nga ami tak.]]></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2026-05-26T21:50:29Z</dcterms:created>
  <dcterms:modified xsi:type="dcterms:W3CDTF">2026-05-26T21:50:29Z</dcterms:modified>
  <dc:title>Bible.com.au: Luhka 5:1-39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