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807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hka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h naw a veia, “Cangcim üng, ‘Na Bawipa Pamhnam sawhkhah lü, ani däng na khüih vai,’ tia ng’yuki,’” a 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khawyai naw Jerusalema cehpüiki naw, Temple khan, amsumnaka ta lü, “Mhnama capa na kyak üng hin üngka naw mcea namät kco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i naw khankhawngsä he ning na k’äih u lü, ning na mcei khai hea jah mcawn kh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 khaw am lung am na su khaia, ami kut am ning na mcei khai he’ tia, ng’yüki,” a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unsepi Jesuh naw, “Na Bawipa, Pamhnam ä na mhnütei vai,’ tia kyaki ni,” ti lü a msa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üng khawyai naw a hlawhlepnak vai avan am a hlawhlep käna asäng a ceh tak ma.Kalilea Jesuh Khutbi Cuteiki(Mt 4:12-17; Mk 1:14-15)]]></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Jesuh, Ngmüimkhya Ngcima khyaihnak am Kalilea nghlat be se, a mawng cun acuna khaw pei avan üng ngthang hü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sinakoka jah mthei hü se, khyang avan naw ngak u lü, ami mhlünmtai.Jesuh Nazareta ami Ma(Mt 13:53-58; Mk 6:1-6)]]></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üng angvainak Nazareta a law be üng a thum khawia kba Sabbath mhmüp üng, Sinakoka k'uma lut lü ngthungcim khe khaia ngdüi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üng sahma Hesajah cauk ami pet. Acunüng cauk ktawm a kphyan üng hinkba angyuknak a khe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a Hlawhlep Kameinak(Mt 4:1-11; Mk 1:12-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wipa Ngmüimkhya ka khana awmki, ani naw thangkdaw m'yyenkse hea veia ka sang khaia a na xü. Ami mlung naki he ka jah mhlät be khai, khuikhaki hea veia lätnaka thangkdaw ka sang khai, amikmü he ka jah mdaw be khai, ami jah man he ka jah mhlät khaia 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wipa naw a khyang he a jah küikyanak vaia kcün pha lawki ti, ka sang khaia ana tüih law ni,” tia kya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h naw cauk ktawmki naw jah pe be lü ngawki. Acunüng Sinakoka k'uma ngawki he avan naw kcävä u lü ami te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üng Jesuh naw, “Tuhngawi hina thungcim nami sim kümkawi law ve,” a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üng ami van naw, a ngthu pyen cun aktäa ngai hlü u lü, aktäa kyühkhyai u lü, “Hin hin Josepa capa am kyakia kya aih se,” ami t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h naw, “Hina msuimcäpnak, ‘Sibawi, namät la namät m’yai bea! Ipi Kapenawm khawa pawh hina khaw üng pi pawh lü mdang lawa’ nami ti khai,” a t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üng Jesuh naw, “Akcanga ka ning jah mthehki, sahma cun amäta khawa am dokhamei khawi 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unsepi ka ning jah mthehki, Elijaha kcün üng, khawkum kthum la khya khyuk khaw am a se, khaw avan üng khaw a set law üng, hmeinu khawjah Isarel khawa awmki h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unsepi ua veia pi Elijah tüiha am kya naw, Sidon khaw da Sarepta khawa hmeinu mata veia ni tüiha akya 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üng sahma Elishaa kcün üng pi Isarel khawa mnehkse mnehki khawjah awmki he; cunsepi Naman, Siria khawa ka dänga thea upi ngcimsak bea am kya naw,”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Ngmüimkhya Ngcim am beki, Jordan tuinu üngka naw a nghlat law be üng Ngmüimkhya naw khawkhyawng khawa cehpüi 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üng Sinakoka k'uma awmki he ami van acun ami ngjak üng, aktäa ami mlung sok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üng tho law u lü, mlüh üngka naw ktämki he naw ami mlüha awmnak mcunga khana ami buhtawn vaia ami cehpü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unsepi Jesuh ami ksunga ngjui lü akcea citeiki.Ngmüimkhya kse mata Awmnak Khyang Mat(Mk 1:21-28)]]></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üng Jesuh naw Kalile mlüh, Kapenawma cit lü Sabbath mhmüp üng a jah mthe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ngthu pyen ana a awma phäha aktäa cäicah lawki h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cunüng Sinakoka k'uma khyang mat ngmüimkhya ksea awmnak awmki cu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azaret Jesuh, i mi nglak awm se ni? Jah mkhyüh khaia na lawki aw? Nang ka ning ksingki, nang Mhnama ngsä ngcima na kyaki ni,” ti lü ngpyangk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h naw, “Ä khikheh lü a k'um üngka naw lut law,” ti lü jüi se, acunüng khawyai naw khyang hea maa mkhyu lü, ia pi am pawh lü a ceh ta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cunüng awmki he ami van naw cäi u lü, “Hin hin ia ngthu ni? Ana la khyaihnak am khawyai kse he jah jüi se lut lawki he hin,” tia ngthäh kyuki h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cunüng acuna pipei, khaw avan üng a mawng ngthang hüki.Jesuh naw Khyang khawjah a jah M’yai be(Mt 8:14-17; Mk 1:29-34)]]></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hmüp kphyükip khawyai naw a hlawhlep. Acunüng ipi am ei se, anghnua a ei cawi lawk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h Sinakok üngka naw ktawih lü Sihmona ima citki. Acuia Sihmona pi aktäa mhnatei se ami mthe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h naw a peia ngdüi lü a mhnat jüi se mhnat naw a khyah. Acunüng angxita tho law lü a jah khüi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cunüng khaw kya se, natnak akce kcea jah hui, am phetki he avan a veia ami jah lawpüi; acunüng ami vana khana a kut mtaih lü a jah m’yai b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hawyai he naw, “Pamhnama Capa na kyaki ni,” tia, ngpyang u lü, khyang khawjaha k'um üngka naw lut lawki he. Acunüng Jesuh naw jah jüi se, Mesijaha kyaki ti ami ksinga phäha am a jah ngthuhei sak.Jesuh Sinakoka k'uma Ngthu Pyenki(Mk 1:35-39)]]></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hawa thaih law la, Jesuh mlüh ktawi ta lü angkhyinaka cit se, khyang he naw sui u lü a veia law siki he naw, am a jah ceh tak vaia ami khyaw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Cunsepi Jesuh naw, “Pung kcea pi Pamhnama khawa mawng thangkdaw ka pyen khaia kyaki, acun vaia tüih lawa ka kyaki ni,” a t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cunakyase acuna khawaa awmkia Sinakok hea k'uma ngthu sang hük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hawyai naw, “Nang Mhnama capa na kyak üng, hina lung muka ngthawn law khaia ngthu pea,” a t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sepi Jesuh naw msang lü, “Khyang cun ei däng üng am xüng, tia cangcim üng ng’yuki,” a 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khawyai naw Jesuh khawmcung a hlüngnaka kaipüiki naw khawmdeka khana khawe avan mik mkhyüp üng jah mhmuh lü,]]></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n he avan ka veia peta kyaki, upi ka ngaih üng ka peki, hina ana avan la a kyäpsawknak avan ka ning pe k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akyase na sawhkhah lü, avan na kaa kya khai,” a ti.]]></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2026-07-09T02:34:41Z</dcterms:created>
  <dcterms:modified xsi:type="dcterms:W3CDTF">2026-07-09T02:34:41Z</dcterms:modified>
  <dc:title>Bible.com.au: Luhka 4:1-44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