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3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nami ngjutnak cun nami bilawh üng mdan ua. ‘Kami pu Abraham ni’ ä ti ua. Ka tiki ni, Pamhnam naw hina lung üngka Abrahama ca hea jah mcawm theiki n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ngphung avan üng xei msäna kyaki. Akdawa am ngtheihkia thing avan cun ksawm pit u lü mei üng tawna kya khai,” a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yang he naw, “Ini kami pawh kawm?” tia ami kthä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jah msang lü, “Upi kcu nghngih taki naw am taki üng mat pe se; upi ei vai taki naw am taki üng pe se,”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cawn klawk he pi a veia baptican khan khaia law u lü, “Saja aw, ini kami pawh kawm?” tia ami kthä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, “Ami ning jah kthähsaka däm bawki ä kthäh ti ua,” a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yekap he naw pi, “Ini kami pawh kawm?” tia ami kthäh. Acunüng Johan naw, “Ua ngui pi ä yutei ua, amdanga khyang i ä kpuk sawxat ua, nami ngkhengnak khäksak ua,” a t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 he naw ngak'uhei u lü, khyang avan naw Johan cun ami mlung k'uma, “Mesijaha am kyaki aw?” tia ami ngaihkyu k'um ü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, jah msang lü, “Kei naw tui üng baptican ka ning jah khansak khawiki; cunsepi keiha kyäp bawki law khai, a khawdawk yüi kphyan pe khaia pi am ngkawi nawng; ani naw Ngmüimkhya Ngcim la mei am baptican ning jah khan lawsak khai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si a jahnak vaia a kut üng kphya kpawmki; angtak kheia ta lü angsi cun am thi theihkia mei üng mkhih khai,” a t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ptican Johana Ngthu Pyen(Mt 3:1-12; Mk 1:1-8; Jn 1:19-28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mi ngneiksak ami thuhlaih vaia jah mcäi lü, thangkdaw pi jah mtheh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sangpuxang Herod cun a na a khyu Herodih a khyunaka phäha la katnak khawjah a pawha phäha Johan naw a jüi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Herod naw aksehlena Johan cun thawngim üng a khyüm.Jesuha Baptican Khanak(Mt 3:13-17; Mk 1:9-11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ami van baptican ami khan law päng üng, Jesuh pi baptican khan hngaki. Ktaiyü se khankhaw nghmawng law lü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müimkhya Ngcim cun mümca kba ngdang law lü a khana cu lawki, acunüng khankhaw üngka naw ngthu, “Nang ka jawng'engnak leng lenga ka capa; na khana ka jekyai leng lengki ni,” tia ngthang lawki.Jesuha Ngsawn Tähnak(Mt 1:1-17)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khawkum thumkip acum üng Pamhnama khut tünei lawki. Khyanga ngaiha ani cun Josepa capa kyaki. Acun cun Helia capa kyaki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ia pa Mathat, Mathata pa Levih, Leviha pa Mekhih, Melkiha pa Janai, Janaia pa Josep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a pa Matatih, Matatiha pa Amos, Amosa pa Nahum, Nahuma pa Esali, Esalia pa Nakai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aia pa Mat, Mata pa Matatih, Matatiha pa Seming, Seminga pa Josek, Joseka pa Joda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daa pa Jonan, Jonana pa Resa, Resaa pa Zerubabel, Zerubabela pa Selatih, Selatiha pa Neri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tah sangpuxang Tiberiha a bawi k'um, akum xaleimhma üng, Pontas Pilat cun Judah khaw ukia kyaki. Herod cun Kalile bawia kya lü, a na Philip cun Ituhrih la Tarakonik khawa bawi lü, Abilin khawa Luhtari cun bawia kyaki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riha pa Melkih, Mekiha pa Adi, Adia pa Kosam, Kosama pa Elamadam, Elamadama pa Erah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raha pa Josuh, Josuha pa Elisa, Elisaa pa Jorim, Jorima pa Mathat, Mathata pa Levih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ha pa Simeon, Simeona pa Judah, Judaha pa Josep, Josepa pa Jonam, Jonama pa Elakim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akima pa Melah, Melaha pa Mena, Menaa pa Matatha, Matathaa pa Natan, Natana pa Davit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ta pa Jesse, Jessea pa Obet, Obeta pa Bozah, Bozaha pa Salmon, Salmona pa Nashon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shona pa Aminadap, Aminadapa pa Ani, Ania pa Heron, Herona pa Pereh, Pereha pa Judah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a pa Jakop, Jakopa pa Isak, Isaka pa Abraham, Abrahama pa Terah, Teraha pa Nahor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ora pa Seruh, Seruha pa Reuh, Reuha pa Pelek, Peleka pa Ebar, Ebara pa Shelah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laha pa Kenan, Kenana pa Aphazad, Aphazada pa Shem, Shema pa Nawe, Nawea pa Lameh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ha pa Matuselah, Matuselaha pa Enawk, Enawka pa Jaret, Jareta pa Mahalelah, Mahalelaha pa Kena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nna la Kaiphah ktaiyü ngvaia ani kya k'um üng, khawkhyawng khawa Pamhnama ngthu, Zakhariha capa Johana veia pha lawk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a pa Enos, Enosa pa Shet, Sheta pa Adam, Adama pa Mhnama kyak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ohan cun Jordan tuinu kama, khaw avan üng cit hü lü, “Pamhnam naw nami katnak aning jah mhlätnak vaia, ngjut u lü baptican khan ua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hma Hesajah naw, “Khawkhyawng khawa ngpyang hüki mata ngthu cun,‘Bawipa lam pyang ua,a lam he jah ngdüngsak u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awi naküt jah kbe ua.Mcung naküt pi jah ngmisak u lü, lam ngkhep he pi jah ngdüngsak ua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van naw Pamhnama küikyanak hmu khai he’ tia, a ng’yuka kba,” a t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 he baptican khan khai hea Johana veia lawki he üng, “Kphyuksea mjü he aw! Mhnama mlungsonak pha law khai üng nami lät khaia u naw aning jah mtheh ni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2026-06-16T01:56:25Z</dcterms:created>
  <dcterms:modified xsi:type="dcterms:W3CDTF">2026-06-16T01:56:25Z</dcterms:modified>
  <dc:title>Bible.com.au: Luhka 3:1-38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