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3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hka 24: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üng a pyen süm law be u lü,]]></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uhnün üngka naw cit beki he naw, xaleiat la akce hea veia acuna mawngma avan cun ami jah mthe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a nghnumi he cun, Marih Makdalin, Joanah la Jakuka nu Mariha kyaki he; ami veia nghnumi kce he naw pi acuna ngthu cun ngsä he üng ami jah mtheh hng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unsepi acuna ngthu cun ngthu sawxata kba, ia am msui u lü am ami kcangn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ita tho law lü ng’uhnüna dawngki; acunüng kawp lü tengki naw, jih he däng ve se hmu lü aktäa cäi lü ima cit beki. Emawk Cehnak lama Jesuh Ngdangki(Mk 16:12-1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a mhmüp üng axüisaw xawi nghngih, Jerusalem üngka naw mäng khyüh thukia Emawk khawa ani ceh k'um ü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rusalema iyawa awmih avan sumkyam ni lü citki xaw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kba sumkyam ni lü ani ceh k'um üng, Jesuh naw jah pan law lü ani veia cit hnga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h cun ani hmuh te am ani ks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üng Jesuh naw, “Nani ceh maha i nani sumkyamki ni?” ti lü jah kthäh se,thuisei ni lü ngdüiki xaw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 a Thawhnak Be(Mt 28:1-10; Mk 16:1-8; Jn 20: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üng, Kalawpah naki naw, “Jerusalem khawa tuhmüngawi iyawa awmih am na ksingkia khin hin nang däng aw?” ti lü a msa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i naw, “Ia ngkhaw ni?” ti se,anini naw, “Sahma Nazaret Jesuh, Pamhnam ja khyang avana hmuha a pyenksak la a bilawh üng a ngming ngthanga maw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taiyü ngvai he la mi ngvai he naw hnim vaia ami mso, kutlamktung khana ami taiha mawng c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arel he jah küikyan khaia kami ngaih’uhei, acuna kyanak cun tuhngawi üng mhmüp thum law pängk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a thea pi kami vei üngka nghnumi he, khaw ngawilam ksika a ng'uhnak ng’uhnüna va cit u lü ami jah cäicatei law sa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 yawk am hmu u lü, ‘Pamhnama khankhawngsä he ami hmuha ngdang lawki he naw, Ani xüng ve tia pyen ve u,’ ami ti la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üng, kami veia ka avang ng’uhnüna cit u lü, nghnumi hea pyen lawa kba, ami va hmuh, cunsepi, amät cun am ami hmuh,” ani t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cunüng, Jesuh naw, “Khyang k'ang he aw, sahma hea pyen avan am kcang na thei khaia angki he aw!]]></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sijah naw acun avan cun khamei lü a hlüngtainaka lut khaia am kya kungki aw?” a t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cunüng, Mosi la sahma he avana yük üng tünei lü Pamhnama cangcim avan üng amäta mawngma ng’yuki avana suilam a jah mthe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pum mhmüp ngawiksik üng, ng'uingnam he jah ceh u lü, nghnumi he ng’uhnüna citki h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üng, ani cehnak vaia ngnam ani pha law hlü üng, Jesuh cun acuna khaw khye lü, athuknaka cit khaia kba ngtün 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ini naw, “Kani veia awmeia khaw mü lü khaw pi mthan law hlü ve,” ti ni se, acunüng ani hlawnga awm khaia lutk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cunüng Jesuh naw ani veia buh ei khaia, a ngawh üng, muk lo lü, josenak am kbeki naw, bo lü, a jah pe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cunüng, ani mik vai law se, Jesuh ni tia ani ksing law üng Jesuh cun khyükeik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cunüng, axüisaw xawi naw, “Lama a jah ngthuheipüi üng, Pamhnama Cangcim he a jah mtheh k’um üng, ni mlung k'uma meidäikia mäih am kyakia kya kung aih se?” tia, animät ngthäh kyuki xaw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cun la ngdüi law ni lü Jerusalema cit beki xawi naw, xaleiat he la ani püi he awm hmaihki he cun jah hmu ni se amimi naw,]]></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wipa tho law be kcang ve, Sihmona veia pi ngdangki ni,” ami t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cunüng, anini naw pi lam ani ceh k'um üng, akya lawa mawng, muk bo se, a müi ani ksing lawa mawng cun ani pyen hnga.Axüisaw hea veia Jesuh Ngdangki(Mt 28:16-20; Mk 16:14-18; Jn 20:19-23; Ngs 1:6-8)]]></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cuna ngthu ani pyen k'um üng, Jesuh ami ksunga ngdüi law lü, “Nami khana dim’yenak ve se,”  a t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Cunsepi, aktäa ngmüimkhya hmuki hea ngai u lü, ngpyangki h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üng k'utnak üngka lungnu cun akcea ngtäng se hmu u lü,]]></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Cunsepi Jesuh naw, “Ise nami khuikhaki ni? Ise nami mlungmthin k'uma mlung hlawthlatnak awmki n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kut la ka khawpha he jah teng ua keiha ni ka kya ve, na hnet u lü na teng u; nami na hmuha kba ngmüimkhya naw mtisa la yuh am ta naw,” a t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cukba a pyen khap üng, a kut la a khawpha he a jah mhmu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cunüng, ami jekyai law nganga phäha, am kcang na pha u lü, ami awm k'um üng, Jesuh naw, “Ei vai iyaw nami taki aw?” ti lü, a jah kthä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cunüng ami sawng päng nga amtawn ami pe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cunüng lo lü ami ma a e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cunüng, Jesuh naw, “Mosia thum, sahma hea cayuknak la mküinaka ng’äi üng, keia mawng ng’yuki avan kümkawi law khai tia, nami hlawnga ka awm üng ka ning jah mtheh khawi cun ahin he ni,” a t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cunüng, Pamhnama ngthu ami ksingnak vaia ami mlung a jah vaisak;]]></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cunüng, ami veia, “Mesijah naw khuikhanak khamei lü, amhmüp thum üng thihnak üngka naw tho be kha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 ngming am, ngjutnaka ngthu la, katnak mhlätnaka ngthu, Jerusalem khaw üngka naw tün lü, khyang avana veia sang khai he, tia ng’yu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utki he, acunüng Jesuha yawk cun am ami hmu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angmi cun ahin hea saksiha nami kyaki n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cunüng, ka pa naw a pyen nami khana ka tüi law khai; cunsepi, khana johit am nami yah hlana küt üng Jerusalema a na k’äih ua,” a ti.Jesuh Khankhawa Kaiki(Mk 16:19-20; Ngs 1:9-11)]]></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cunüng Jesuh naw axüisaw he mlüh üngka naw Bethanih khawa jah cehpüiki naw a kut säng lü josenak am a jah kb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cukba josenak a jah pet k’um üng axüisaw hea awmnak üngka naw khankhawa kai beki.]]></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xüisaw he cun sawhkhah u lü, jekyai leng leng u lü, Jerusalema nghlat beki h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cunüng, Pamhnam mküimto u lü, Temple üng awm nglätki h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üng, acuna phäha ami cäicah k'um üng, khyang nghngih akbawk suisa ni lü, ngdang lawki xaw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i kyühnak am kawp u lü ami ve k'um üng anini naw, “Ivai akthia ksunga akxüng nami suiki 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a am ve ti naw, tho be päng ve; Kalilea a ve üng nami veia a ngthu pyen cen süm be u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hyanga Capa, khyangka hea kut üng mansaka kya khai, kutlamktung üng taih khai he, amhmüp thum üng tho be khaia kyaki,’ a ti cen,” ani ti.]]></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2026-06-16T01:57:47Z</dcterms:created>
  <dcterms:modified xsi:type="dcterms:W3CDTF">2026-06-16T01:57:47Z</dcterms:modified>
  <dc:title>Bible.com.au: Luhka 24:1-53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