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od naw Jesuh a hmu üng aktäa jekyaiki; isetiakyaküng a mawngma ngja lü ajandea a hmuh vai a ngaih, müncankse he a jah bilaw iyaw bawi ta a hmuh vai a büa phäh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thu khawjah a kthäh; cunsepi Jesuh naw i am pi am msang 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ktaiyü ngvai he la thum ksing he naw ngdüi u lü aktäa a mi mkate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od la a yekap he naw Jesuh hmumsit u lü yaiha pawh u lü jinu akyäp cang suisaki he naw Pilata veia ami tüih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mhmüp üng Pilat la Herod ngpüi kyu naki xawi. Ajana ani püi ana hneng khawiki xawi.Jesuh Thi khaia ami Mkhyäp(Mt 27:15-26; Mk 15:6-15; Jn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 naw ktaiyü ngvai he, angvai he la khyang he avan jah khü l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yang he lam jah hma saki ti u lü hin ka veia nami lawpüia kyaki; teng u, nami ma a katnak sui ni se nami mkata kba hina khana i a katnak am hmu v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od naw pi a katnak cang am hmu naw, a veia ka tüih päng; teng u, thihnak sen vaia i am pawh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kpai lü khyah be vang,”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hpawh pawi üng khyang mat jah mhlät pet khawia thum awm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Pilata veia ami Cehpüi(Mt 17:1,2,11-14; Mk 15:1-5; J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i van atänga ngpyang u lü, “Hin hin hnim lü, Barabah jah mhlät pea,” ami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rabah cun mlüh k’uma ksuksaknak pawh lü khyang a hnima phäha thawngima khyum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lat naw Jesuh a mhlät vai ngaih lü a jah kthäh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nsepi ngpyang u lü, “Kutlamktung üng taiha, Kutlamktung üng taiha,” ami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 naw akthumnaka, “Ise ni? Hin naw ia katnak ni a pawh ve? Thihnak sen vai a khana i am hmu veng; acunakyase kpai lü khyah be vang,”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amimi naw angsang yea kutlamktung üng taih vaia amthuia mso u se, acunüng ami ngpyangnak am Pilat ami nä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 Pilat naw ami msoa kba Jesuh pawh vaia ngthu a jah p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uksaknak pawh lü khyang a hnima phäha thawngim üng kyumki ami kthäh jah khyah pe lü; Jesuh cun ami ngaih ngaiha ami pawh vaia a jah pet.Jesuh Kutlamktung khana ami Taih(Mt 27:32-44; Mk 15:21-32; Jn 19:17-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ami cehpüi k'um üng, Karenih khaw üngka Sihmon naki ngnamca üngka naw lawki ami hmu üng, man u lü Jesuha hnua kutlamktung ami kawh s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hnua läki hea khyang khawjah üng Jesuh kyahki hea nghnumi avang awmki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ngbumki he ami van tho law u lü Jesuh Pilata veia cehpüi u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 he Jesuh naw jah nghlat si lü, “Jerusalema canu he aw, kei am na kyah u lü nami mäta phäh la nami ca hea phäha kyap u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etiakyaküng, ‘cingkia nghnumi ta a jo sen ve, na am pawinakia pum la na naw am a awk khawia cih ta a jo sen ve’ ami tinaka mhmüp pha law kh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khawmcunga veia, ‘Jah sip lawa,’ khawngjung khawkawngea veia, ‘Jah mük lawa’ ti law khai h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ng xünga veia pi hinkba ami ti üng akhyawnga veia ta ikba kya khai aw?”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a veia khyangka nghngih ami jah hnim vaia ami jah cehpüi hng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luyuh hmün ami tinak ami pha law üng acuia a kpat lama mat, a k'eng lama mat, khyangka xawi am kutlamktung üng ami tai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Ka Pa aw, jah mhläta; i ami pawh am ksing hei ve u,” a ti.Acunüng, a suisak he cung kphawng u lü ami jah ngpaie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yang he naw ngdüi u lü ami tengei. Angvai he naw, “Khyang kce ta jah küikyan khawiki; Pamhnama a xü Mesijah kcang a ni üng amät pi ngküikyanei kyu se,” tia ami ksena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ekap he naw pi yaiha ami pawh a veia capyit jukthui lawpüi u lü, peki he na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dah hea sangpuxanga na kya kcang üng, namät la namät ngküikyanei kyua,” ami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n naw, kami khyang he lam jah hma saki, kei Mesijah, sangpuxang ni ti lü Ketah sangpuxanga veia akhawn ä ngcawn vai ti se, kami ngjak,” tia ami maw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a lu khana, “Hin hin, Judah hea sangpuxang ni,” tia ami tai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khyangka mat, a peia ami taih naw pi, kse na lü, “Nang Mesijaha na kya üng, namät ngküikyanei kyu lü, keini pi jah küikyan lawa,”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unsepi, akce mat naw a jüinak am msang lü, “Mhnam ye pi am na kyühki aw? Atänga mkhuimkhanak mi khamei hmaih ye 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ingni cun ni khamei kung khaia ni kyaki; ni katnaka phu däng ni hlawheiki ni; hin naw ia katnak am pawh naw,” a t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h aw, Sangpuxanga na law üng na sümeia,” a t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Jesuh naw, “Tuhngawi Paradaia ka hlawnga na ve khaia ning khyütam na veng,” a ti.Jesuh Thiki(Mt 27:45-56; Mk 15:33-41; Jn 19:28-3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 cun mhmüp naji xaleinghngiha kya lü, mülam naji kthum cäpa nghngi am vai lü avan üng khaw nghmüp lawk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üng Temple üng jihnu, anglung üng nghngiha tek law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üng, Jesuh naw angsanga, “Ka Pa aw, na kut üng ka ngmüimkhya ning pe veng,” a ti. Acun ti lü thi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nüng, yekap ngvai naw acun a hmuh üng, “Hin hin akcanga khyang ngsungpyuna kya ve,” ti lü, Pamhnam mküimto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ilat naw, “Judah hea sangpuxanga na kyaki aw?” ti lü kthäh se, Jesuh naw,“Ä, na pyena kba kya veng,” ti lü a msa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hyang avan acun tengei khaia lawki he, acuna awm ihe ami jah hmu üng ami mkyang kbei u lü puksetnak am cit beki h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Kalile khaw üngka naw läk lawkia nghnumi he la Jesuh ksingki he avan, acun teng u lü, athuknaka ngdüiki he.Jesuh ami K'ut(Mt 27:57-61; Mk 15:42-47; Jn 19:38-42)]]></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unüng khyang mat Josep naki ngvainu, ngsungpyun lü dawki awmk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i cun Kawngci member kya lü pi ami pawhmsah ami bilawh he am jah ngaisimkia kyaki. Judah khaw, Arimahte khyanga kya lü, Pamhnama khaw a na ngak’uhei khawik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ilata veia cit lü Jesuha yawk a kthä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ha yawk khya lü jih am hlawpki naw, u pi am ami k'uhnak khawia, ng’uhnün üng a k'u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cunüng, acuna mhmüp cun kyawngkai amhmanaka kya lü Sabbath mhmüp pha law hlük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cunüng, Kalile khawa Jesuh läki nghnumi he cun Josep am atänga cit u lü, ng’uhnün la acunüng ikba Jesuha yawk ami tak cun tengki h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unkäna nghlat be u lü, ng’uinghname la, situie jah pyang u lü thum naw a pyena kba Sabbath mhmüp üng xüieiki h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Pilat naw ktaiyü ngvai he la khyang hea veia, “Hina khyanga khana mkhuimkhanak vai ia mkatnak am hmu veng,”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nsepi amimi naw “Kalile khaw üng tün lü, ahi düta Judah khaw avan üng jah mthei hü lü khyang avan jah kpyükpyeh hü bäihki,” tia, aksehlena ami pyen.Jesuh Heroda veia ami Cehpü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ilat naw ngja lü “Hina khyang hin Kalile khyang aw?” ti lü a jah kthä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ilat naw Heroda uknaka khaw üngka ti a ksing üng Heroda veia a tüih be. Acunüng, Herod cun Jerusalema awmki.]]></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2026-05-26T21:56:29Z</dcterms:created>
  <dcterms:modified xsi:type="dcterms:W3CDTF">2026-05-26T21:56:29Z</dcterms:modified>
  <dc:title>Bible.com.au: Luhka 23:1-56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