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presProps" Target="presProps.xml"/>
  <Relationship Id="rId78" Type="http://schemas.openxmlformats.org/officeDocument/2006/relationships/viewProps" Target="viewProps.xml"/>
  <Relationship Id="rId7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22:1-7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Pita la Johana veia, Lätnakpawi buh mi einak vai va pawh ni,” ti lü a jah tüi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i naw, “Hawia pawh vai ni na ngjak hlü?” ani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Mlüh the nani va luh üng, kpami k'am üng tui kawtki naw ning jah na khyum khai ni, a luhnaka ima nani läk va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maha veia, ‘Saja naw, ka xüisaw he am lätnakpawi buh kami einak vaia khinim hawia ni? ti ve,’ nani ti va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i naw khin im angsawng kcang, ahmäi am kümki im khan ning jah mhmuh khai; acunüng va ngtüna ni,” a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ah mtheha kba cit ni lü ani va hmuh, acuia lätnakpawi buh ani va ngtünak.Bawipa Müei(Mt 26:26-30; Mk 14:22-26; 1Kor 11:23-25)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la a ngsä he eikbe üng atänga ei hmaihki h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m ka thih hlan üng hina lätnakpawi buh atänga ka ning jah eipüi vai ka ngja hlü leng lengki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ing jah mthehki, Pamhnama khawa hin akcanga am a kya hlana küt üng am ei hlü be ti veng,” a t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t lo lü Pamhnama veia jekyainak ngthu pyen lü, “Hin hin lo u lü, ng’yet ua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mi Ceng(Mt 26:1-5; Mk 14:1-2; Jn 11:45-53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ning jah mthehki, atuh üng tün lü Pamhnama khaw am a pha law cäpa capyitui am ka aw be ti khai,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uk lo lü Pamhnama veia jekyainaka ngthu a pyen law päng üng, boki naw jah pe lü, “Hin hin nami hama peta ka mtisa ni, nami na sümnak vaia pawh ua” a t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üei a ei law päng üng, acunkba bäa khawt lo lü, “Hina khawt hin ka thisen, nami hama ngsawikia Pamhnama ngthumkhän kthaia kya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pi, na mansak khaia khyang cun hina eikbea khana kani awm hmaihki ni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a Capa hin Mhnama mkhyaha kba cit khai, cunsepi jah mansak khaia cengkia khyang ta a jo se ve,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xüisaw he amimät, “Acukba kya khai ta u ni?” tia, ngthäh kyuki he.Kyäp säih vai Ngcuhki he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he amimät, u ni akyäp säih tia ngcuh u s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m jumeiki hea sangpuxang he cun khyang hea khana aktäa bawi khawiki he, khaw uki he naw ‘Khyang hea püi he’ tia ami jah khü jawngnaki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angmi ta acunkba ä awm u, nangmi üng kyäp säihki cen jaw säihkia kba, mkhawng säiki cen m'yaa kba ve 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 ni a kyäp säih? Ngaw lü buh eiki japaw a kyäp säih? Buh khünki aw a kyäp säih? Ngaw lü buh eikia am kya aih se? Cunsepi, kei ta nami veia ning jah khüihkia kba ka awm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gen am bawi khaia buhpawhnaka pawi; lätnakpawi ami ti ng'et law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uikha lü ka awm üng nami na awmpüi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Pa naw uknak thei a na peta kba kei naw pi ka ning jah pe kha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cun ka eikbe üng ngaw u lü ka khawa nami ei aw hnga khai. Bawingawhnak he üng ngaw u lü Isarel pakhui xaleinghngih he ngthu nami jah mkhyah khai. Pita a Ngcimnak vai Jesuh naw a Pyen(Mt 26:31-35; Mk 14:27-31; Jn 13:36-38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ihmon, Sihmon, Ngaia! lomah naw angsi kphya am a mkhyaha kba, khawyam naw a ning hlawhlepnak vaia akhawn yah päng ve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a jumnak am a khyühnak vaia, ka ning ktaiyü peki ni; ka veia na nghlat law be üng, na bena he jah khängsak kaw pi,” a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Bawipa aw, na veia ta thawngim la thihnak üng pi ka ceh vai ling veng,” a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Pita aw, ka ning mthehki, tuhngawi ai am khawng pha se, ‘Ani am ksing nawng’ ti lü kthum vei na ngcim khai,” a ti.Nguiip, Ngja la Likcim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jana, nguiip, ngja, khawdawk, am nami cehei khaia ka ning jah tüih üng, nami hlü ei i awmki aw?” ti se amimi naw, “I am hlü naw,” ami t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Atuh ta aupi nguiip la ngja taki naw cehei se; kcim am taki naw a suisak jawi lü kheihei s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ing jah mthehki, ‘Ani cun khyangka he mah maha ami täh si’ tia, ng’yuki ka khana kümkawi law khaia kyaki; keia mawngma ngthu he kümkawi law bäih ve u,” a t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 he la thum ksing he naw ami mkhyühnak vaia lam sui tekie khyang he jah kyüh u lü anghmüa hnim khai hea ami bü.Judah naw Jesuh a Ceng(Mt 26:14-16; Mk 14:10-11)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Bawipa aw, tenga! kcim nghngih awmki,” ti u se, Jesuh naw, “Khäk ve”  a ti.Jesuh Olip Mcunga Ktaiyüki(Mt 26:36-46; Mk 14:32-42)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a thum khawia kba, Olip mcunga ktawih se, axüisaw he naw ami läk hng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mün a va pha üng, “Hlawhlepnaknak üngka naw nami lätnak vaia, ktaiyü ua,” a t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 vawi lü aphanak cäpa va cit lü; a mkhuk ngdäng lü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pa aw, na hlüei üng ta hina khuikhanak khawt ka vei üngka naw loin kawpi, cunsepi keia ngjak hlüa am kya lü, namäta ngjak hlüa kya se,” ti lü ktaiyük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 üngka khankhawngsä mat Jesuh kthayüi pe khaia ngdang lawk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tä leng lenga khuikha lü, kthana kcang lü, ktaiyü se a ngkhyantui thisena mäiha mdek üng ngsawi lawk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taiyü law päng üng tho law lü axüisaw hea veia cit teki ami mlunga nata phäha a na ip u se a jah hmu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Ise nami ipki ni? Hlawhlepnak üngka naw nami lätnak vaia tho law u lü ktaiyü ua,” a ti.Jesuh ami Kpan(Mt 26:47-56; Mk 14:43-50; Jn 18:3-11)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 na ngthuhei k’um üng, xaleinghngih he üngka Judah ami ti naw jah xüi lü, khyang he jah lawpüiki naw, Jesuh mhnam khai bü lü a pan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xaleinghngih üngka Judah Iskarot ami tia k'uma khawyam lut se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Judah aw khyanga Capa hin mhnam khaia bü lü na jah man sak khai aw?” a t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xüisaw he a peia awmki he naw, ia akya law vai sim u lü, “Bawipa aw, kcim am kami jah pawh khai aw?” ami ti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at naw ktaiyü ngvai säiha m'yaa nghngakawi kpat lam a ksawm pat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häk ve,” ti lü a nghngakawi hnet se daw beki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 veia lawki hea ktaiyü ngvai he, Temple üng ngvai he la, axüngvai he üng, “Mthikcim la kpaihmäng jah kawtei u lü m'yukei man khai hea kba nami na lawsiki aw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mple üng amhmüp tä nami veia ve ni se am nami na manki. Cunsepi atuh hin nami kcüna kya lü nghmüpa khyaihnaka kya ve,” a ti.Pita a Ngcimnak(Mt 26:57-58,69-75; Mk 14:53-54,66-72; Jn 18:12-18,25-27)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pang u lü cehpüiki he naw ktaiyü ngvaia ima ami luhpüi. Acunüng, Pita naw athuknak üngka naw a läk hng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ngvawng mkawt nglung üng mei awm u lü ngaw u se Pita ami ksunga va ngaw hngaki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ikdäi peia ngaw se nglaca mat naw hmu lü a hmai üng teng kyetki naw, “Hina khyang pi Jesuh am awm khawiki xawi ni,” a ti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Nghnumi aw, ani am ksing nawng,” ti lü, ngcim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 he la Temple ngängki hea veia cit lü, Jesuh ikba man vai tia a jah va cengpüi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, khyang kce mat naw hmu lü, “Nang pi acun he üngka mat ni,” ti se, Pita naw, “Khyang aw, am kya nawng,” a ti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aji mat ngsawk se khyang mat naw, “Hina khyang pi Jesuha hlawnga awm khawiki ni; Kalile khaw khyanga kya ye se,” a ti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naw, “Khyang aw na pyen am ksing nawng,” a ti. A na ngcim k’um üng angxita ai khawng law ktäihki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nghlat lü Pita a teng. Pita naw Jesuha pyen, “Tuhngawi, ai am khawng pha se kthum vei, ‘Am ksing nawng’ ti lü na ngcim khai,” a ti cun süm law beki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kpunga cit lü aktäa kyapki.Jesuh Yaihei u lü ami Kbeih(Mt 26:67-68; Mk 14:65)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gängki he naw yaiha pawh u lü ami kpaih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k bu u lü, “U naw ning kpaiki, pyena?” tia ami kthäh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khawjah am kse na u lü ami jüih.Kawngci hea veia Jesuh ami Lawpüi(Mt 26:59-66; Mk 14:55-64; Jn 18:19-24)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 thaih law la khyang ngvai he, ktaiyü ngvai he la, thum ksing he avang ngcun lawki he naw ami Kawngcia cehpüi u lü,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sijaha na kya kcang üng jah mtheh law,” ami ti.Acunüng, Jesuh naw, “Ning jah mtheh ni se pi am nami na kcang na khai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 jekyai u lü ngui ami pet vaia ami mkhyäp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 jah kthäh ni se pi am nami na msang khai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atuh üng tün lü khyanga Capa cun hlüngtai kyäpsawkia Pamhnama kpat da ngaw khai,” a ti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mi van naw, “Nang hin Pamhnama Capa kya aih lü?” ami ti.Acunüng Jesuh naw, “Ä, nami pyena kba kya veng,” a ti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Ia saksi akce hlü be se ni? Amäta mka ye üng mi ngja ve,” ami ti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udah Iskarot naw ngaisim lü khyang he am ami ve üng a jah mansak vaia lam suiki.Jesuh Lätnakpawi Buh ei khaia Ngcüngceiki(Mt 26:17-25; Mk 14:12-21; Jn 13:21-30)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hngen am bawikia buhpawh mhmüp, lätnakpawi vaia toca hnimnaka mhmüp pha law s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2026-05-26T21:50:43Z</dcterms:created>
  <dcterms:modified xsi:type="dcterms:W3CDTF">2026-05-26T21:50:43Z</dcterms:modified>
  <dc:title>Bible.com.au: Luhka 22:1-71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