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3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21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Ä ami ning jah hleihlaknak vaia a na cäiei ua. Khyang khawjah naw, ‘Kei Khritaw ni,’ ‘Akcün pha law hlü ve,’ ti u lü, keia ngming pyen u lü, ngdang law khai he; acun he ä nami jah läk va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tungahnak la nghnengnaka ngthu nami ngjak üng, ä nami kyüh vai. Acun he akcüka ve law khai he, cunsepi acuna phäha adütnak ng'et lawkia am kya pha na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ung la pung ngtu law khai he, khawe la khawe ngtu law khai h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khyü aknuia ngsün law khai, pung avana khawjaw law khai, mnehmnang da law khai, khankhawa am hmuh khawia msingnak he aktäkpaia ngdang law khai h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 he avan am a pha law hlan üng, ka ngminga phäha, ning jah man u lü, ning jah mkhuimkha u lü, Sinakok la thawngima ning jah cehpüi khai he. Sangpuxang he la khawbawi hea veia ning jah cehpüi khai h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acun cun thangkdaw nami pyenak vaia kcün kdawa kya kha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ün am a pha law hlan üng ikba nami pyen be vaia ä cäi u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mi ye he naw, am ami ning jah nängnak vaia, khyaihnaka ngthu la ksingnak kei naw ka ning jah pe kha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mi nu la nami pa he, nami hnunpüi he, nami püi he naw pi ning jah ceng u lü ning jah man law sak khai he; avang ning jah hnim khai h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ia ngminga phäha khyang avan naw ning jah hneng law khai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meinu mata Khawh pet(Mk 12:41-44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nami lusam matca pi am khyük khai n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mi khängceknak am nami ngküikyanei kyu khai. Jerusalema Pyeh law vaia Mawng(Mt 24:15-21; Mk 13:14-19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yekap he naw Jerusalem nglung law na u se nami hmuh üng, Jerusalem pyeh law hlüki ti nami ksing va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udah khawa awmki he mcung hea dawng u se; mlüh k’uma awmki he kpunga dawng u se; mlüh kpunga awmki he mlüh k’uma ä lut be u 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 mhmüp cun, cangcim üng ng’yuki akümnak vaia, Mkhuimkhanaka Mhmüpa kya kha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 mhmüp üng m'yaieiki he la naca kpawmeiki he ta ami jo se ve; hina mdeka khana khuikhanak cang pha law khai, hina khyang hea khana Mhnama mkhuimkhanak pha law khaia kya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vang he Mthikcim am jah hnim khai he, avang he pung kcea jah cehpüi u lü thawngim üng jah khyum khai he; khyangmjükce hea mhmüp am a küm hlana küt üng, Jerusalem cun khyangmjükce hea khaw keha ve khai. Khyanga Capa lawnak be vaia Mawng(Mt 24:29-31; Mk 13:24-27)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hngi, khya la aisi hea khana msingnak he ngdang law khai he; mliktui nghmüm law lü phu law se khawmdek khan avan üng khyang he kyükyawk u lü cäicah law khai h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n ngsün law khaia kyase, khawmdek khana pha law khaia khuikhanak vai ngaihkyunak la kyühkyawk lawa phäha pi khyang he käikang law khai h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khyanga Capa cun johit la hlüngtainak am khawngmei üng kyum law lü ngdang law kha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ang hü lü, bawimangki he naw, Temple khawh petnak üng ami khawh pe u se a jah hmu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 hea tünei law üng, ngdüi u lü han teng u, nami hama küikyannak ng'et law ve,” a ti.Fik Thing üng Ngtheingthangnak(Mt 24:32-35; Mk 13:28-31)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ami veia msuimcäpnak pyen be lü, “Fik thing la thing avan jah ngai u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lip law se nami hmuh la khawkhye ng’et lawki ti nami ksingk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kba bäa nangmi pi acun he awm law u se, nami jah hmu üng, Pamhnama khaw pha law hlüki ni ti ksing u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a khyang he am thi pha u se, acun he avan pha law khai ti ksing u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nkhaw la mce khyük ni se pi ka ngthu am khyük. Ng'ngaiheinak vai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a na cäiei u, am acunüng ta ei ngang, aw ngang u lü khawmdek khawhthema phäha nami mlunga bawngkha k'um üng, acuna mhmüp am nami sima pha law sawxat khai n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 mhmüp cun ngvaia kba khawmdek avan üng awmkia khyang hea khana pha law khaia kyak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kya law khaia khuikhanak üngka naw phyawng u lü khyanga Capaa ma nami ngdüi hlawt khaia anglät se ktaiyü u lü a na k’äih ua,” a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cun amhmüp tä se Temple k'uma jah mthei lü amthan tä se Olip mcung ami tia ktaiyü khaia cit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'yenksekia hmeinu mat pi, tangka ca nghngih pe law hnga se hmu lü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wi tä se a ngthu ngai khai hea khyang avan Temple üng citki h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 ka ning jah mthehki, hin hea kthaka pi, acuna m'yenkse hmeinu naw a pet däm bawk v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 he naw ami taka kpawih pe lawki he; cunsepi, hina hmeinu naw a xünnak vaia a tak naküt pe ve,”  a ti.Jesuh naw Temple a Pyeh law vaia Mawng a Pyenak(Mt 24:1-2; Mk 13:1-2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xüisaw he avang naw, Temple lunga kyäpa mawng, a dawa mawng la Pamhnam ami petmsawta mawng pyen u s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Hin atuh nami jah hmuh, hin üng lung matca pi am ve se, avan a kpyehnaka kcün pha law khai,” a ti.Khuikhanak la Mkhuimkhanak(Mt 24:3-14; Mk 13:3-13)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Saja aw, acun cun itia kya law khai? Acun a pha law hlü üng msingnak i ve law khai?” tia, ami kthä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2026-06-16T01:57:47Z</dcterms:created>
  <dcterms:modified xsi:type="dcterms:W3CDTF">2026-06-16T01:57:47Z</dcterms:modified>
  <dc:title>Bible.com.au: Luhka 21:1-38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