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slide" Target="slides/slide39.xml"/>
  <Relationship Id="rId42" Type="http://schemas.openxmlformats.org/officeDocument/2006/relationships/slide" Target="slides/slide40.xml"/>
  <Relationship Id="rId43" Type="http://schemas.openxmlformats.org/officeDocument/2006/relationships/slide" Target="slides/slide41.xml"/>
  <Relationship Id="rId44" Type="http://schemas.openxmlformats.org/officeDocument/2006/relationships/presProps" Target="presProps.xml"/>
  <Relationship Id="rId45" Type="http://schemas.openxmlformats.org/officeDocument/2006/relationships/viewProps" Target="viewProps.xml"/>
  <Relationship Id="rId4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587523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uhka 21:1-3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NT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h naw, “Ä ami ning jah hleihlaknak vaia a na cäiei ua. Khyang khawjah naw, ‘Kei Khritaw ni,’ ‘Akcün pha law hlü ve,’ ti u lü, keia ngming pyen u lü, ngdang law khai he; acun he ä nami jah läk vai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üng, ngtungahnak la nghnengnaka ngthu nami ngjak üng, ä nami kyüh vai. Acun he akcüka ve law khai he, cunsepi acuna phäha adütnak ng'et lawkia am kya pha naw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Pung la pung ngtu law khai he, khawe la khawe ngtu law khai he;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Mkhyü aknuia ngsün law khai, pung avana khawjaw law khai, mnehmnang da law khai, khankhawa am hmuh khawia msingnak he aktäkpaia ngdang law khai he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Acun he avan am a pha law hlan üng, ka ngminga phäha, ning jah man u lü, ning jah mkhuimkha u lü, Sinakok la thawngima ning jah cehpüi khai he. Sangpuxang he la khawbawi hea veia ning jah cehpüi khai he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Cunsepi, acun cun thangkdaw nami pyenak vaia kcün kdawa kya khai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Akcün am a pha law hlan üng ikba nami pyen be vaia ä cäi ua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Nami ye he naw, am ami ning jah nängnak vaia, khyaihnaka ngthu la ksingnak kei naw ka ning jah pe khai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Nami nu la nami pa he, nami hnunpüi he, nami püi he naw pi ning jah ceng u lü ning jah man law sak khai he; avang ning jah hnim khai he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Keia ngminga phäha khyang avan naw ning jah hneng law khai he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meinu mata Khawh pet(Mk 12:41-44)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Cunsepi, nami lusam matca pi am khyük khai ni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Nami khängceknak am nami ngküikyanei kyu khai. Jerusalema Pyeh law vaia Mawng(Mt 24:15-21; Mk 13:14-19)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Acunüng, yekap he naw Jerusalem nglung law na u se nami hmuh üng, Jerusalem pyeh law hlüki ti nami ksing vai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Judah khawa awmki he mcung hea dawng u se; mlüh k’uma awmki he kpunga dawng u se; mlüh kpunga awmki he mlüh k’uma ä lut be u se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Acuna mhmüp cun, cangcim üng ng’yuki akümnak vaia, Mkhuimkhanaka Mhmüpa kya khai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Acuna mhmüp üng m'yaieiki he la naca kpawmeiki he ta ami jo se ve; hina mdeka khana khuikhanak cang pha law khai, hina khyang hea khana Mhnama mkhuimkhanak pha law khaia kyaki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Avang he Mthikcim am jah hnim khai he, avang he pung kcea jah cehpüi u lü thawngim üng jah khyum khai he; khyangmjükce hea mhmüp am a küm hlana küt üng, Jerusalem cun khyangmjükce hea khaw keha ve khai. Khyanga Capa lawnak be vaia Mawng(Mt 24:29-31; Mk 13:24-27)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Nghngi, khya la aisi hea khana msingnak he ngdang law khai he; mliktui nghmüm law lü phu law se khawmdek khan avan üng khyang he kyükyawk u lü cäicah law khai he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Khan ngsün law khaia kyase, khawmdek khana pha law khaia khuikhanak vai ngaihkyunak la kyühkyawk lawa phäha pi khyang he käikang law khai he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Acunüng, khyanga Capa cun johit la hlüngtainak am khawngmei üng kyum law lü ngdang law khai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h naw mang hü lü, bawimangki he naw, Temple khawh petnak üng ami khawh pe u se a jah hmuh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Acun hea tünei law üng, ngdüi u lü han teng u, nami hama küikyannak ng'et law ve,” a ti.Fik Thing üng Ngtheingthangnak(Mt 24:32-35; Mk 13:28-31)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üng, Jesuh naw ami veia msuimcäpnak pyen be lü, “Fik thing la thing avan jah ngai u;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Hlip law se nami hmuh la khawkhye ng’et lawki ti nami ksingki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Acukba bäa nangmi pi acun he awm law u se, nami jah hmu üng, Pamhnama khaw pha law hlüki ni ti ksing ua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Hina khyang he am thi pha u se, acun he avan pha law khai ti ksing u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Khankhaw la mce khyük ni se pi ka ngthu am khyük. Ng'ngaiheinak vai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Acunakyase, a na cäiei u, am acunüng ta ei ngang, aw ngang u lü khawmdek khawhthema phäha nami mlunga bawngkha k'um üng, acuna mhmüp am nami sima pha law sawxat khai ni.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Acuna mhmüp cun ngvaia kba khawmdek avan üng awmkia khyang hea khana pha law khaia kyaki.]]>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Acunakyase, kya law khaia khuikhanak üngka naw phyawng u lü khyanga Capaa ma nami ngdüi hlawt khaia anglät se ktaiyü u lü a na k’äih ua,” a ti.]]>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üng Jesuh cun amhmüp tä se Temple k'uma jah mthei lü amthan tä se Olip mcung ami tia ktaiyü khaia citki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üng, m'yenksekia hmeinu mat pi, tangka ca nghngih pe law hnga se hmu lü,]]>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gawi tä se a ngthu ngai khai hea khyang avan Temple üng citki he.]]>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Akcanga ka ning jah mthehki, hin hea kthaka pi, acuna m'yenkse hmeinu naw a pet däm bawk ve;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Hin he naw ami taka kpawih pe lawki he; cunsepi, hina hmeinu naw a xünnak vaia a tak naküt pe ve,”  a ti.Jesuh naw Temple a Pyeh law vaia Mawng a Pyenak(Mt 24:1-2; Mk 13:1-2)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üng, axüisaw he avang naw, Temple lunga kyäpa mawng, a dawa mawng la Pamhnam ami petmsawta mawng pyen u se,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h naw, “Hin atuh nami jah hmuh, hin üng lung matca pi am ve se, avan a kpyehnaka kcün pha law khai,” a ti.Khuikhanak la Mkhuimkhanak(Mt 24:3-14; Mk 13:3-13)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mimi naw, “Saja aw, acun cun itia kya law khai? Acun a pha law hlü üng msingnak i ve law khai?” tia, ami kthäh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8">
  <a:themeElements>
    <a:clrScheme name="Theme1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41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2026-06-16T00:54:10Z</dcterms:created>
  <dcterms:modified xsi:type="dcterms:W3CDTF">2026-06-16T00:54:10Z</dcterms:modified>
  <dc:title>Bible.com.au: Luhka 21:1-38 (DNT)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