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presProps" Target="presProps.xml"/>
  <Relationship Id="rId54" Type="http://schemas.openxmlformats.org/officeDocument/2006/relationships/viewProps" Target="viewProps.xml"/>
  <Relationship Id="rId5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9134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uhka 20:1-4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Jesuh naw, “Kei pi ua ana am ka pawh ni ti am ning jah mtheh hlü veng,” a ti.Capyit Ngvawng Ngängki he am jah Msuimcäpnak(Mt 21:33-46; Mk 12:1-12)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khyang he üng hina msuimcäpnak a jah mtheh, “Khyang mat naw capyit ngvawng pyanki, k’äih khai he üng jah khah hüt lü athuknaka khawa di law khaia citki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cunüng, capyit kbih vai a kha law üng amäta hama capyit ktheih kbit khaia a m'ya mat ngvawng ngängki hea veia a jah tüih. Cunsepi avang he ngängki he naw acuna m’ya cun kpai u lü a jünga ami tüih b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cunüng, a m'ya akce mat ami veia a tüih be kce, ngvawng ngängki he naw, kpai u lü, ngkekhyakei khaia pawhki he naw, a jünga ami tüih b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cunüng, akce m'ya mat ami veia tüi be se acun pi aktäa ngkhe khaia kpai u lü kpunga ami taw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cunüng, ngvawng mah naw, ‘Ikba ka pawh khai? Ka capa ka jawngnak bawi tüi süm vang, ani ta leisawng hman khai he ni,’ a ti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Cunsepi, ngvawng ngängki he naw ami na hmuh la, ‘Hin hin khawh mkhawm khaia khyang ni, mi hnim vai, acunüng a khawh mi ka na khai,’ tia, ami ceng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cunüng, capyit ngvawng üngka naw kpunga nawt u lü ami hnim. Acunüng capyit ngvawng mah naw ikba jah pawh law khai aw?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Ngvawng mah law lü, ngvawng ngängki he jah hnim lü ngvawng pi khyang kce he üng jah pe khai,” a ti.Acunüng, acun ami ngjak la, “Acukba ta am kya khai,” ami ti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unsepi, Jesuh naw jah teng lü, “Hina ngthu ng’yuki hin i ni? ‘Sawngsaki he naw ami yawka lung cun, avana kthaka kyäp law säihki ni’ ti hi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a ana taka Mawng Ngthähnak(Mt 21:23-27; Mk 11:27-33)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Upi, acuna lunga khana kyaki cun yawp khai, Upi acuna lung naw a kyaksih cun mvuta mhmüi khai,” a ti.Ngcawn am Pet vai la Pet vai Ngthähnak(Mt 22:15-22; Mk 12:13-17)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thum ksing he la ktaiyü ngvai he naw man u lü, ami kutnak vaia ami bü te, khyang he ami jah kyühei; msuimcäpnak a pyen cun, amimi jah mkat lü, a pyen ti ami ksinga phäha kyaki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Jesuh naw, ngthu a pyen law msawk man u lü, Romah Empero veia ami khyak vaia phäha, k’äih tele u lü mcih khai hea khyang kdawa kba awmkia khyang he ami jah tüih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imi naw Jesuh üng, “Saja aw, cang yekia ngthu pyen lü na jah mtheiki, u am hngalang na lü akcanga Pamhnama lama ngthu na jah mthei khawiki ti kami ksingki;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Romah bawi üng ngcawn kami ngcawn hin ngkawiki aw,” Am ngkawiki aw?” tia ami kthäh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unsepi, Jesuh naw ami hleihlak jah ksing lü,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angka mat na mhmuh law ua, ua müihmai la ua ngming ni a ng’yuk?” a ti. Acunüng, amimi naw,“Romah Bawi” ami ti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naw, “Acunüng Romah Bawia ka cun Romah Bawi üng pe u lü, Pamhnama ka cun Pamhnam üng pe ua,” a ti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khyang hea ma ngthu a pyen msawk, ami man vai i am hmu u; a jah msangnak cun aktäa kyüh u lü ä msimsawt u lü awmki he.Akthia Thawhnak bea Mawng Ngthähnak(Mt 22:23-33; Mk 12:18-27)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thawhnak be am ve, tikiea Saduke avang he, Jesuha veia law u lü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khaw mhmüp mat cun Temple k'uma khyang he jah mthei lü thangkdaw a pyen k'um üng, ktaiyü ngvai he la thum ksing he cun axüngvai he am law u lü,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Saja aw, Mosi naw a yuknak üng, khyang naw am ca lü a khyu a thih tak üng angsawn am a dütnak vaia, a bena naw a khäm be vai tia awmki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jana ngbengna khyüh awmki he. Akcük säih khyu mahki am ca lü thiki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cunüng, anghnginak naw a khäm be,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akthumnak naw a khäm be, acunkba bäa akhyühnak cäpa ami khäm be te am ca u lü avan naw ami thih tak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kdüta nghnumi pi thiki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mi van khyüh naw ami khyunak. Acunakyase, thawhnak bea mhmüp üng, ua khyua kya hlüki ni?” ami ti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Jesuh naw, jah msang lü, “Hina khawmdek khyang he ngkhyungla u lü awmki he;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unsepi, tuha thinak üngka naw tho be ngkawikia ngaikyuki he cun ä ngkhyungla be u lü, khyu ca vaia pi am ngpeei kyu be u lü;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thiha pi am thi be thei ti u, khankhawngsä hea mäih law u lü, thihnak üngka naw ami thawh bea phäha Pamhnama ca hea kyaki he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Mosi naw, akthi he tho be khai he ti lü saksiki. Cangcim üng kpyapa däinak pyen lü, ‘Pamhnam cun Abrahama Pamhnam, Isaka Pamhnam, Jakopa Pamhnam’ tia pyenki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üng, “Jah mtheha, ia ana am na pawh ni? U naw hina ana aning pet ni?” tia ami kthäh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Pamhnam cun akthi hea Mhnama am kya, akxüng hea Mhnama kyaki. Ania phäha avan xüngki he ni,” a ti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m ksing avang naw msang u lü, “Saja aw, cang veki,” ami ti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käna ipi am ami kthäh be theia phäha kyaki.Mesijah a Kyanaka Mawng Ngthähnak(Mt 22:41-46; Mk 12:35-37)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Jesuh naw, “Ikba Mesijah cun Davita capa, ami ti thei ni?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Davit amät naw Mküinaka ng’äi üng pyen lü, ‘Bawipa naw ka Bawipa veia pyen lü: ‘Ka kpat da ngawa,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 ye he na khawkunga ka jah tak law vei däa, ka kpat da ngawa’ a ti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cukba Davit naw Mesijah üng, ‘Bawipa aw’ a ti üng ikba a mjükphyüia kya thei khai ni?” a ti.Thum Ksingki he jah Cäieinak vai(Mt 23:1-36; Mk 12:38-40)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khyang he avana ngjaka, axüisaw hea veia,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um ksing he jah cäiei na u; amimi cun suisak aksaü suisa u lü ngtaw hü vai jawngnaki he, jawihtuknaka leisawngnak am nghnukset kyu, Sinakoka ngawhnak kdaw ami yah vai la pawia akdaw säiha hmün ami yah vai ngjahlüki he,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meinu hea khawhthem eiaw u lü, ami im jah yutei u lü, khyanga jah hmuha khawvei ktaiyüki he. Ami khamei vai akse säh ni,” a ti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Jesuh naw jah msang lü, “Kei pi mat ka ning jah kthäh khai na msang u;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Johan naw baptican a jah petnak thei hin Mhnam üngka aw? Khyang üngka aw?” a ti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amimät he ami mlung k’uma, “Mhnam üngka mi ti üng pi, ‘ivai Johan am nami kcangnak ni?’ ti hlü v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Khyang üngka mi ti üng pi khyang avan naw Johan cun sahmaa ami ksinga kyase, lung am jah vawi hlü ve u,” tia ngai kyuki h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msang u lü, “Hawia ka ni ti am ksing ve üng,” ami ti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5">
  <a:themeElements>
    <a:clrScheme name="Theme6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2026-06-16T01:57:47Z</dcterms:created>
  <dcterms:modified xsi:type="dcterms:W3CDTF">2026-06-16T01:57:47Z</dcterms:modified>
  <dc:title>Bible.com.au: Luhka 20:1-47 (DNT)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